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8" r:id="rId2"/>
    <p:sldId id="259" r:id="rId3"/>
    <p:sldId id="264" r:id="rId4"/>
    <p:sldId id="265" r:id="rId5"/>
    <p:sldId id="266" r:id="rId6"/>
    <p:sldId id="267" r:id="rId7"/>
    <p:sldId id="269" r:id="rId8"/>
    <p:sldId id="270" r:id="rId9"/>
    <p:sldId id="260" r:id="rId10"/>
    <p:sldId id="272" r:id="rId11"/>
    <p:sldId id="288" r:id="rId12"/>
    <p:sldId id="273" r:id="rId13"/>
    <p:sldId id="274" r:id="rId14"/>
    <p:sldId id="277" r:id="rId15"/>
    <p:sldId id="279" r:id="rId16"/>
    <p:sldId id="280" r:id="rId17"/>
    <p:sldId id="281" r:id="rId18"/>
    <p:sldId id="282" r:id="rId19"/>
    <p:sldId id="284" r:id="rId20"/>
    <p:sldId id="285" r:id="rId21"/>
    <p:sldId id="286" r:id="rId22"/>
    <p:sldId id="287" r:id="rId23"/>
    <p:sldId id="289" r:id="rId2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76216A-F09A-458B-8699-E961279C96F6}" type="datetimeFigureOut">
              <a:rPr lang="fr-FR" smtClean="0"/>
              <a:t>19/09/2017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9CFE6B-65D8-4726-AC3E-7E7001ECCA3C}" type="slidenum">
              <a:rPr lang="fr-FR" smtClean="0"/>
              <a:t>‹N°›</a:t>
            </a:fld>
            <a:endParaRPr lang="fr-FR"/>
          </a:p>
        </p:txBody>
      </p:sp>
    </p:spTree>
    <p:extLst>
      <p:ext uri="{BB962C8B-B14F-4D97-AF65-F5344CB8AC3E}">
        <p14:creationId xmlns:p14="http://schemas.microsoft.com/office/powerpoint/2010/main" val="3988793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ea typeface="ＭＳ Ｐゴシック" pitchFamily="34" charset="-128"/>
            </a:endParaRPr>
          </a:p>
        </p:txBody>
      </p:sp>
      <p:sp>
        <p:nvSpPr>
          <p:cNvPr id="29286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ＭＳ Ｐゴシック" pitchFamily="34" charset="-128"/>
              </a:defRPr>
            </a:lvl1pPr>
            <a:lvl2pPr marL="685758" indent="-263754">
              <a:defRPr>
                <a:solidFill>
                  <a:schemeClr val="tx1"/>
                </a:solidFill>
                <a:latin typeface="Tahoma" pitchFamily="34" charset="0"/>
                <a:ea typeface="ＭＳ Ｐゴシック" pitchFamily="34" charset="-128"/>
              </a:defRPr>
            </a:lvl2pPr>
            <a:lvl3pPr marL="1055013" indent="-211002">
              <a:defRPr>
                <a:solidFill>
                  <a:schemeClr val="tx1"/>
                </a:solidFill>
                <a:latin typeface="Tahoma" pitchFamily="34" charset="0"/>
                <a:ea typeface="ＭＳ Ｐゴシック" pitchFamily="34" charset="-128"/>
              </a:defRPr>
            </a:lvl3pPr>
            <a:lvl4pPr marL="1477018" indent="-211002">
              <a:defRPr>
                <a:solidFill>
                  <a:schemeClr val="tx1"/>
                </a:solidFill>
                <a:latin typeface="Tahoma" pitchFamily="34" charset="0"/>
                <a:ea typeface="ＭＳ Ｐゴシック" pitchFamily="34" charset="-128"/>
              </a:defRPr>
            </a:lvl4pPr>
            <a:lvl5pPr marL="1899023" indent="-211002">
              <a:defRPr>
                <a:solidFill>
                  <a:schemeClr val="tx1"/>
                </a:solidFill>
                <a:latin typeface="Tahoma" pitchFamily="34" charset="0"/>
                <a:ea typeface="ＭＳ Ｐゴシック" pitchFamily="34" charset="-128"/>
              </a:defRPr>
            </a:lvl5pPr>
            <a:lvl6pPr marL="2321029" indent="-211002" eaLnBrk="0" fontAlgn="base" hangingPunct="0">
              <a:spcBef>
                <a:spcPct val="0"/>
              </a:spcBef>
              <a:spcAft>
                <a:spcPct val="0"/>
              </a:spcAft>
              <a:defRPr>
                <a:solidFill>
                  <a:schemeClr val="tx1"/>
                </a:solidFill>
                <a:latin typeface="Tahoma" pitchFamily="34" charset="0"/>
                <a:ea typeface="ＭＳ Ｐゴシック" pitchFamily="34" charset="-128"/>
              </a:defRPr>
            </a:lvl6pPr>
            <a:lvl7pPr marL="2743034" indent="-211002" eaLnBrk="0" fontAlgn="base" hangingPunct="0">
              <a:spcBef>
                <a:spcPct val="0"/>
              </a:spcBef>
              <a:spcAft>
                <a:spcPct val="0"/>
              </a:spcAft>
              <a:defRPr>
                <a:solidFill>
                  <a:schemeClr val="tx1"/>
                </a:solidFill>
                <a:latin typeface="Tahoma" pitchFamily="34" charset="0"/>
                <a:ea typeface="ＭＳ Ｐゴシック" pitchFamily="34" charset="-128"/>
              </a:defRPr>
            </a:lvl7pPr>
            <a:lvl8pPr marL="3165039" indent="-211002" eaLnBrk="0" fontAlgn="base" hangingPunct="0">
              <a:spcBef>
                <a:spcPct val="0"/>
              </a:spcBef>
              <a:spcAft>
                <a:spcPct val="0"/>
              </a:spcAft>
              <a:defRPr>
                <a:solidFill>
                  <a:schemeClr val="tx1"/>
                </a:solidFill>
                <a:latin typeface="Tahoma" pitchFamily="34" charset="0"/>
                <a:ea typeface="ＭＳ Ｐゴシック" pitchFamily="34" charset="-128"/>
              </a:defRPr>
            </a:lvl8pPr>
            <a:lvl9pPr marL="3587044" indent="-211002" eaLnBrk="0" fontAlgn="base" hangingPunct="0">
              <a:spcBef>
                <a:spcPct val="0"/>
              </a:spcBef>
              <a:spcAft>
                <a:spcPct val="0"/>
              </a:spcAft>
              <a:defRPr>
                <a:solidFill>
                  <a:schemeClr val="tx1"/>
                </a:solidFill>
                <a:latin typeface="Tahoma" pitchFamily="34" charset="0"/>
                <a:ea typeface="ＭＳ Ｐゴシック" pitchFamily="34" charset="-128"/>
              </a:defRPr>
            </a:lvl9pPr>
          </a:lstStyle>
          <a:p>
            <a:fld id="{E03D3023-E260-49F4-B554-5A25F1300C18}" type="slidenum">
              <a:rPr lang="fr-FR" altLang="fr-FR">
                <a:solidFill>
                  <a:prstClr val="black"/>
                </a:solidFill>
              </a:rPr>
              <a:pPr/>
              <a:t>9</a:t>
            </a:fld>
            <a:endParaRPr lang="fr-FR" altLang="fr-FR">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F9CFE6B-65D8-4726-AC3E-7E7001ECCA3C}" type="slidenum">
              <a:rPr lang="fr-FR" smtClean="0"/>
              <a:t>13</a:t>
            </a:fld>
            <a:endParaRPr lang="fr-FR"/>
          </a:p>
        </p:txBody>
      </p:sp>
    </p:spTree>
    <p:extLst>
      <p:ext uri="{BB962C8B-B14F-4D97-AF65-F5344CB8AC3E}">
        <p14:creationId xmlns:p14="http://schemas.microsoft.com/office/powerpoint/2010/main" val="1948901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1" name="Rectangle 10"/>
          <p:cNvSpPr/>
          <p:nvPr/>
        </p:nvSpPr>
        <p:spPr>
          <a:xfrm>
            <a:off x="0" y="0"/>
            <a:ext cx="752475"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ffectLst>
                <a:innerShdw blurRad="63500" dist="50800" dir="18900000">
                  <a:prstClr val="black">
                    <a:alpha val="50000"/>
                  </a:prstClr>
                </a:innerShdw>
              </a:effectLst>
            </a:endParaRPr>
          </a:p>
        </p:txBody>
      </p:sp>
      <p:sp>
        <p:nvSpPr>
          <p:cNvPr id="2" name="Title 1"/>
          <p:cNvSpPr>
            <a:spLocks noGrp="1"/>
          </p:cNvSpPr>
          <p:nvPr>
            <p:ph type="ctrTitle"/>
          </p:nvPr>
        </p:nvSpPr>
        <p:spPr>
          <a:xfrm>
            <a:off x="1216152" y="1267485"/>
            <a:ext cx="7235981" cy="5133316"/>
          </a:xfrm>
        </p:spPr>
        <p:txBody>
          <a:bodyPr/>
          <a:lstStyle>
            <a:lvl1pPr>
              <a:defRPr sz="11500"/>
            </a:lvl1pPr>
          </a:lstStyle>
          <a:p>
            <a:r>
              <a:rPr lang="fr-FR" smtClean="0"/>
              <a:t>Modifiez le style du titre</a:t>
            </a:r>
            <a:endParaRPr lang="en-US" dirty="0"/>
          </a:p>
        </p:txBody>
      </p:sp>
      <p:sp>
        <p:nvSpPr>
          <p:cNvPr id="3" name="Subtitle 2"/>
          <p:cNvSpPr>
            <a:spLocks noGrp="1"/>
          </p:cNvSpPr>
          <p:nvPr>
            <p:ph type="subTitle" idx="1"/>
          </p:nvPr>
        </p:nvSpPr>
        <p:spPr>
          <a:xfrm>
            <a:off x="1216151" y="201702"/>
            <a:ext cx="6189583" cy="949569"/>
          </a:xfrm>
        </p:spPr>
        <p:txBody>
          <a:bodyPr>
            <a:normAutofit/>
          </a:bodyPr>
          <a:lstStyle>
            <a:lvl1pPr marL="0" indent="0" algn="r">
              <a:buNone/>
              <a:defRPr sz="2400">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B120E6DD-EC1A-4771-A6C1-BABA6C9AF94F}" type="datetimeFigureOut">
              <a:rPr lang="fr-FR" smtClean="0"/>
              <a:pPr/>
              <a:t>19/09/2017</a:t>
            </a:fld>
            <a:endParaRPr lang="fr-FR"/>
          </a:p>
        </p:txBody>
      </p:sp>
      <p:sp>
        <p:nvSpPr>
          <p:cNvPr id="5" name="Footer Placeholder 4"/>
          <p:cNvSpPr>
            <a:spLocks noGrp="1"/>
          </p:cNvSpPr>
          <p:nvPr>
            <p:ph type="ftr" sz="quarter" idx="11"/>
          </p:nvPr>
        </p:nvSpPr>
        <p:spPr/>
        <p:txBody>
          <a:bodyPr/>
          <a:lstStyle/>
          <a:p>
            <a:endParaRPr lang="fr-FR">
              <a:solidFill>
                <a:srgbClr val="4D5B6B">
                  <a:lumMod val="60000"/>
                  <a:lumOff val="40000"/>
                </a:srgbClr>
              </a:solidFill>
            </a:endParaRPr>
          </a:p>
        </p:txBody>
      </p:sp>
      <p:sp>
        <p:nvSpPr>
          <p:cNvPr id="6" name="Slide Number Placeholder 5"/>
          <p:cNvSpPr>
            <a:spLocks noGrp="1"/>
          </p:cNvSpPr>
          <p:nvPr>
            <p:ph type="sldNum" sz="quarter" idx="12"/>
          </p:nvPr>
        </p:nvSpPr>
        <p:spPr>
          <a:xfrm>
            <a:off x="8150469" y="236415"/>
            <a:ext cx="785301" cy="365125"/>
          </a:xfrm>
        </p:spPr>
        <p:txBody>
          <a:bodyPr/>
          <a:lstStyle>
            <a:lvl1pPr>
              <a:defRPr sz="1400"/>
            </a:lvl1pPr>
          </a:lstStyle>
          <a:p>
            <a:fld id="{338759F2-FA66-43D9-A61D-18FC34E459FA}" type="slidenum">
              <a:rPr lang="fr-FR" smtClean="0">
                <a:solidFill>
                  <a:srgbClr val="675D59">
                    <a:lumMod val="60000"/>
                    <a:lumOff val="40000"/>
                  </a:srgbClr>
                </a:solidFill>
              </a:rPr>
              <a:pPr/>
              <a:t>‹N°›</a:t>
            </a:fld>
            <a:endParaRPr lang="fr-FR">
              <a:solidFill>
                <a:srgbClr val="675D59">
                  <a:lumMod val="60000"/>
                  <a:lumOff val="40000"/>
                </a:srgbClr>
              </a:solidFill>
            </a:endParaRPr>
          </a:p>
        </p:txBody>
      </p:sp>
      <p:grpSp>
        <p:nvGrpSpPr>
          <p:cNvPr id="7" name="Group 6"/>
          <p:cNvGrpSpPr/>
          <p:nvPr/>
        </p:nvGrpSpPr>
        <p:grpSpPr>
          <a:xfrm>
            <a:off x="7467600" y="209550"/>
            <a:ext cx="657226" cy="431800"/>
            <a:chOff x="7467600" y="209550"/>
            <a:chExt cx="657226" cy="431800"/>
          </a:xfrm>
          <a:solidFill>
            <a:schemeClr val="tx2">
              <a:lumMod val="60000"/>
              <a:lumOff val="40000"/>
            </a:schemeClr>
          </a:solidFill>
        </p:grpSpPr>
        <p:sp>
          <p:nvSpPr>
            <p:cNvPr id="8" name="Freeform 5"/>
            <p:cNvSpPr>
              <a:spLocks/>
            </p:cNvSpPr>
            <p:nvPr/>
          </p:nvSpPr>
          <p:spPr bwMode="auto">
            <a:xfrm>
              <a:off x="7467600"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4D5B6B"/>
                </a:solidFill>
              </a:endParaRPr>
            </a:p>
          </p:txBody>
        </p:sp>
        <p:sp>
          <p:nvSpPr>
            <p:cNvPr id="9" name="Freeform 5"/>
            <p:cNvSpPr>
              <a:spLocks/>
            </p:cNvSpPr>
            <p:nvPr/>
          </p:nvSpPr>
          <p:spPr bwMode="auto">
            <a:xfrm>
              <a:off x="7677151"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4D5B6B"/>
                </a:solidFill>
              </a:endParaRPr>
            </a:p>
          </p:txBody>
        </p:sp>
        <p:sp>
          <p:nvSpPr>
            <p:cNvPr id="10" name="Freeform 5"/>
            <p:cNvSpPr>
              <a:spLocks/>
            </p:cNvSpPr>
            <p:nvPr/>
          </p:nvSpPr>
          <p:spPr bwMode="auto">
            <a:xfrm>
              <a:off x="7881939"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4D5B6B"/>
                </a:solidFill>
              </a:endParaRPr>
            </a:p>
          </p:txBody>
        </p:sp>
      </p:grpSp>
    </p:spTree>
    <p:extLst>
      <p:ext uri="{BB962C8B-B14F-4D97-AF65-F5344CB8AC3E}">
        <p14:creationId xmlns:p14="http://schemas.microsoft.com/office/powerpoint/2010/main" val="1265673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B120E6DD-EC1A-4771-A6C1-BABA6C9AF94F}" type="datetimeFigureOut">
              <a:rPr lang="fr-FR" smtClean="0"/>
              <a:pPr/>
              <a:t>19/09/2017</a:t>
            </a:fld>
            <a:endParaRPr lang="fr-FR"/>
          </a:p>
        </p:txBody>
      </p:sp>
      <p:sp>
        <p:nvSpPr>
          <p:cNvPr id="5" name="Footer Placeholder 4"/>
          <p:cNvSpPr>
            <a:spLocks noGrp="1"/>
          </p:cNvSpPr>
          <p:nvPr>
            <p:ph type="ftr" sz="quarter" idx="11"/>
          </p:nvPr>
        </p:nvSpPr>
        <p:spPr/>
        <p:txBody>
          <a:bodyPr/>
          <a:lstStyle/>
          <a:p>
            <a:endParaRPr lang="fr-FR">
              <a:solidFill>
                <a:srgbClr val="4D5B6B">
                  <a:lumMod val="60000"/>
                  <a:lumOff val="40000"/>
                </a:srgbClr>
              </a:solidFill>
            </a:endParaRPr>
          </a:p>
        </p:txBody>
      </p:sp>
      <p:sp>
        <p:nvSpPr>
          <p:cNvPr id="6" name="Slide Number Placeholder 5"/>
          <p:cNvSpPr>
            <a:spLocks noGrp="1"/>
          </p:cNvSpPr>
          <p:nvPr>
            <p:ph type="sldNum" sz="quarter" idx="12"/>
          </p:nvPr>
        </p:nvSpPr>
        <p:spPr/>
        <p:txBody>
          <a:bodyPr/>
          <a:lstStyle/>
          <a:p>
            <a:fld id="{338759F2-FA66-43D9-A61D-18FC34E459FA}" type="slidenum">
              <a:rPr lang="fr-FR" smtClean="0">
                <a:solidFill>
                  <a:srgbClr val="675D59">
                    <a:lumMod val="60000"/>
                    <a:lumOff val="40000"/>
                  </a:srgbClr>
                </a:solidFill>
              </a:rPr>
              <a:pPr/>
              <a:t>‹N°›</a:t>
            </a:fld>
            <a:endParaRPr lang="fr-FR">
              <a:solidFill>
                <a:srgbClr val="675D59">
                  <a:lumMod val="60000"/>
                  <a:lumOff val="40000"/>
                </a:srgbClr>
              </a:solidFill>
            </a:endParaRPr>
          </a:p>
        </p:txBody>
      </p:sp>
    </p:spTree>
    <p:extLst>
      <p:ext uri="{BB962C8B-B14F-4D97-AF65-F5344CB8AC3E}">
        <p14:creationId xmlns:p14="http://schemas.microsoft.com/office/powerpoint/2010/main" val="317723935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FR" smtClean="0"/>
              <a:t>Modifiez le style du titre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B120E6DD-EC1A-4771-A6C1-BABA6C9AF94F}" type="datetimeFigureOut">
              <a:rPr lang="fr-FR" smtClean="0"/>
              <a:pPr/>
              <a:t>19/09/2017</a:t>
            </a:fld>
            <a:endParaRPr lang="fr-FR"/>
          </a:p>
        </p:txBody>
      </p:sp>
      <p:sp>
        <p:nvSpPr>
          <p:cNvPr id="5" name="Footer Placeholder 4"/>
          <p:cNvSpPr>
            <a:spLocks noGrp="1"/>
          </p:cNvSpPr>
          <p:nvPr>
            <p:ph type="ftr" sz="quarter" idx="11"/>
          </p:nvPr>
        </p:nvSpPr>
        <p:spPr/>
        <p:txBody>
          <a:bodyPr/>
          <a:lstStyle/>
          <a:p>
            <a:endParaRPr lang="fr-FR">
              <a:solidFill>
                <a:srgbClr val="4D5B6B">
                  <a:lumMod val="60000"/>
                  <a:lumOff val="40000"/>
                </a:srgbClr>
              </a:solidFill>
            </a:endParaRPr>
          </a:p>
        </p:txBody>
      </p:sp>
      <p:sp>
        <p:nvSpPr>
          <p:cNvPr id="6" name="Slide Number Placeholder 5"/>
          <p:cNvSpPr>
            <a:spLocks noGrp="1"/>
          </p:cNvSpPr>
          <p:nvPr>
            <p:ph type="sldNum" sz="quarter" idx="12"/>
          </p:nvPr>
        </p:nvSpPr>
        <p:spPr/>
        <p:txBody>
          <a:bodyPr/>
          <a:lstStyle/>
          <a:p>
            <a:fld id="{338759F2-FA66-43D9-A61D-18FC34E459FA}" type="slidenum">
              <a:rPr lang="fr-FR" smtClean="0">
                <a:solidFill>
                  <a:srgbClr val="675D59">
                    <a:lumMod val="60000"/>
                    <a:lumOff val="40000"/>
                  </a:srgbClr>
                </a:solidFill>
              </a:rPr>
              <a:pPr/>
              <a:t>‹N°›</a:t>
            </a:fld>
            <a:endParaRPr lang="fr-FR">
              <a:solidFill>
                <a:srgbClr val="675D59">
                  <a:lumMod val="60000"/>
                  <a:lumOff val="40000"/>
                </a:srgbClr>
              </a:solidFill>
            </a:endParaRPr>
          </a:p>
        </p:txBody>
      </p:sp>
    </p:spTree>
    <p:extLst>
      <p:ext uri="{BB962C8B-B14F-4D97-AF65-F5344CB8AC3E}">
        <p14:creationId xmlns:p14="http://schemas.microsoft.com/office/powerpoint/2010/main" val="104862002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219200" y="5257800"/>
            <a:ext cx="7239000" cy="1143000"/>
          </a:xfrm>
        </p:spPr>
        <p:txBody>
          <a:bodyPr>
            <a:noAutofit/>
          </a:bodyPr>
          <a:lstStyle>
            <a:lvl1pPr algn="l">
              <a:defRPr sz="7200" baseline="0">
                <a:ln w="12700">
                  <a:solidFill>
                    <a:schemeClr val="tx2"/>
                  </a:solidFill>
                </a:ln>
              </a:defRPr>
            </a:lvl1pPr>
          </a:lstStyle>
          <a:p>
            <a:r>
              <a:rPr lang="fr-FR" smtClean="0"/>
              <a:t>Modifiez le style du titre</a:t>
            </a:r>
            <a:endParaRPr lang="en-US" dirty="0"/>
          </a:p>
        </p:txBody>
      </p:sp>
      <p:sp>
        <p:nvSpPr>
          <p:cNvPr id="3" name="Content Placeholder 2"/>
          <p:cNvSpPr>
            <a:spLocks noGrp="1"/>
          </p:cNvSpPr>
          <p:nvPr>
            <p:ph idx="1"/>
          </p:nvPr>
        </p:nvSpPr>
        <p:spPr>
          <a:xfrm>
            <a:off x="1219200" y="838200"/>
            <a:ext cx="7467600" cy="4419600"/>
          </a:xfrm>
        </p:spPr>
        <p:txBody>
          <a:bodyPr>
            <a:normAutofit/>
          </a:bodyPr>
          <a:lstStyle>
            <a:lvl1pPr>
              <a:defRPr sz="2800"/>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120E6DD-EC1A-4771-A6C1-BABA6C9AF94F}" type="datetimeFigureOut">
              <a:rPr lang="fr-FR" smtClean="0"/>
              <a:pPr/>
              <a:t>19/09/2017</a:t>
            </a:fld>
            <a:endParaRPr lang="fr-FR"/>
          </a:p>
        </p:txBody>
      </p:sp>
      <p:sp>
        <p:nvSpPr>
          <p:cNvPr id="10" name="Slide Number Placeholder 9"/>
          <p:cNvSpPr>
            <a:spLocks noGrp="1"/>
          </p:cNvSpPr>
          <p:nvPr>
            <p:ph type="sldNum" sz="quarter" idx="11"/>
          </p:nvPr>
        </p:nvSpPr>
        <p:spPr/>
        <p:txBody>
          <a:bodyPr/>
          <a:lstStyle/>
          <a:p>
            <a:fld id="{338759F2-FA66-43D9-A61D-18FC34E459FA}" type="slidenum">
              <a:rPr lang="fr-FR" smtClean="0">
                <a:solidFill>
                  <a:srgbClr val="675D59">
                    <a:lumMod val="60000"/>
                    <a:lumOff val="40000"/>
                  </a:srgbClr>
                </a:solidFill>
              </a:rPr>
              <a:pPr/>
              <a:t>‹N°›</a:t>
            </a:fld>
            <a:endParaRPr lang="fr-FR">
              <a:solidFill>
                <a:srgbClr val="675D59">
                  <a:lumMod val="60000"/>
                  <a:lumOff val="40000"/>
                </a:srgbClr>
              </a:solidFill>
            </a:endParaRPr>
          </a:p>
        </p:txBody>
      </p:sp>
      <p:sp>
        <p:nvSpPr>
          <p:cNvPr id="12" name="Footer Placeholder 11"/>
          <p:cNvSpPr>
            <a:spLocks noGrp="1"/>
          </p:cNvSpPr>
          <p:nvPr>
            <p:ph type="ftr" sz="quarter" idx="12"/>
          </p:nvPr>
        </p:nvSpPr>
        <p:spPr/>
        <p:txBody>
          <a:bodyPr/>
          <a:lstStyle/>
          <a:p>
            <a:endParaRPr lang="fr-FR">
              <a:solidFill>
                <a:srgbClr val="4D5B6B">
                  <a:lumMod val="60000"/>
                  <a:lumOff val="40000"/>
                </a:srgbClr>
              </a:solidFill>
            </a:endParaRPr>
          </a:p>
        </p:txBody>
      </p:sp>
    </p:spTree>
    <p:extLst>
      <p:ext uri="{BB962C8B-B14F-4D97-AF65-F5344CB8AC3E}">
        <p14:creationId xmlns:p14="http://schemas.microsoft.com/office/powerpoint/2010/main" val="8232626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19199" y="4484080"/>
            <a:ext cx="7239001" cy="762000"/>
          </a:xfrm>
        </p:spPr>
        <p:txBody>
          <a:bodyPr bIns="0"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13" name="Title 1"/>
          <p:cNvSpPr>
            <a:spLocks noGrp="1"/>
          </p:cNvSpPr>
          <p:nvPr>
            <p:ph type="title"/>
          </p:nvPr>
        </p:nvSpPr>
        <p:spPr>
          <a:xfrm>
            <a:off x="1219200" y="5257800"/>
            <a:ext cx="7239000" cy="1143000"/>
          </a:xfrm>
        </p:spPr>
        <p:txBody>
          <a:bodyPr>
            <a:noAutofit/>
          </a:bodyPr>
          <a:lstStyle>
            <a:lvl1pPr algn="l">
              <a:defRPr sz="7200" baseline="0">
                <a:ln w="12700">
                  <a:solidFill>
                    <a:schemeClr val="tx2"/>
                  </a:solidFill>
                </a:ln>
              </a:defRPr>
            </a:lvl1pPr>
          </a:lstStyle>
          <a:p>
            <a:r>
              <a:rPr lang="fr-FR" smtClean="0"/>
              <a:t>Modifiez le style du titre</a:t>
            </a:r>
            <a:endParaRPr lang="en-US" dirty="0"/>
          </a:p>
        </p:txBody>
      </p:sp>
      <p:sp>
        <p:nvSpPr>
          <p:cNvPr id="19" name="Date Placeholder 18"/>
          <p:cNvSpPr>
            <a:spLocks noGrp="1"/>
          </p:cNvSpPr>
          <p:nvPr>
            <p:ph type="dt" sz="half" idx="10"/>
          </p:nvPr>
        </p:nvSpPr>
        <p:spPr/>
        <p:txBody>
          <a:bodyPr/>
          <a:lstStyle/>
          <a:p>
            <a:fld id="{B120E6DD-EC1A-4771-A6C1-BABA6C9AF94F}" type="datetimeFigureOut">
              <a:rPr lang="fr-FR" smtClean="0"/>
              <a:pPr/>
              <a:t>19/09/2017</a:t>
            </a:fld>
            <a:endParaRPr lang="fr-FR"/>
          </a:p>
        </p:txBody>
      </p:sp>
      <p:sp>
        <p:nvSpPr>
          <p:cNvPr id="20" name="Slide Number Placeholder 19"/>
          <p:cNvSpPr>
            <a:spLocks noGrp="1"/>
          </p:cNvSpPr>
          <p:nvPr>
            <p:ph type="sldNum" sz="quarter" idx="11"/>
          </p:nvPr>
        </p:nvSpPr>
        <p:spPr/>
        <p:txBody>
          <a:bodyPr/>
          <a:lstStyle/>
          <a:p>
            <a:fld id="{338759F2-FA66-43D9-A61D-18FC34E459FA}" type="slidenum">
              <a:rPr lang="fr-FR" smtClean="0">
                <a:solidFill>
                  <a:srgbClr val="675D59">
                    <a:lumMod val="60000"/>
                    <a:lumOff val="40000"/>
                  </a:srgbClr>
                </a:solidFill>
              </a:rPr>
              <a:pPr/>
              <a:t>‹N°›</a:t>
            </a:fld>
            <a:endParaRPr lang="fr-FR">
              <a:solidFill>
                <a:srgbClr val="675D59">
                  <a:lumMod val="60000"/>
                  <a:lumOff val="40000"/>
                </a:srgbClr>
              </a:solidFill>
            </a:endParaRPr>
          </a:p>
        </p:txBody>
      </p:sp>
      <p:sp>
        <p:nvSpPr>
          <p:cNvPr id="21" name="Footer Placeholder 20"/>
          <p:cNvSpPr>
            <a:spLocks noGrp="1"/>
          </p:cNvSpPr>
          <p:nvPr>
            <p:ph type="ftr" sz="quarter" idx="12"/>
          </p:nvPr>
        </p:nvSpPr>
        <p:spPr/>
        <p:txBody>
          <a:bodyPr/>
          <a:lstStyle/>
          <a:p>
            <a:endParaRPr lang="fr-FR">
              <a:solidFill>
                <a:srgbClr val="4D5B6B">
                  <a:lumMod val="60000"/>
                  <a:lumOff val="40000"/>
                </a:srgbClr>
              </a:solidFill>
            </a:endParaRPr>
          </a:p>
        </p:txBody>
      </p:sp>
    </p:spTree>
    <p:extLst>
      <p:ext uri="{BB962C8B-B14F-4D97-AF65-F5344CB8AC3E}">
        <p14:creationId xmlns:p14="http://schemas.microsoft.com/office/powerpoint/2010/main" val="166592738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5" name="Date Placeholder 4"/>
          <p:cNvSpPr>
            <a:spLocks noGrp="1"/>
          </p:cNvSpPr>
          <p:nvPr>
            <p:ph type="dt" sz="half" idx="10"/>
          </p:nvPr>
        </p:nvSpPr>
        <p:spPr/>
        <p:txBody>
          <a:bodyPr/>
          <a:lstStyle/>
          <a:p>
            <a:fld id="{B120E6DD-EC1A-4771-A6C1-BABA6C9AF94F}" type="datetimeFigureOut">
              <a:rPr lang="fr-FR" smtClean="0"/>
              <a:pPr/>
              <a:t>19/09/2017</a:t>
            </a:fld>
            <a:endParaRPr lang="fr-FR"/>
          </a:p>
        </p:txBody>
      </p:sp>
      <p:sp>
        <p:nvSpPr>
          <p:cNvPr id="6" name="Footer Placeholder 5"/>
          <p:cNvSpPr>
            <a:spLocks noGrp="1"/>
          </p:cNvSpPr>
          <p:nvPr>
            <p:ph type="ftr" sz="quarter" idx="11"/>
          </p:nvPr>
        </p:nvSpPr>
        <p:spPr/>
        <p:txBody>
          <a:bodyPr/>
          <a:lstStyle/>
          <a:p>
            <a:endParaRPr lang="fr-FR">
              <a:solidFill>
                <a:srgbClr val="4D5B6B">
                  <a:lumMod val="60000"/>
                  <a:lumOff val="40000"/>
                </a:srgbClr>
              </a:solidFill>
            </a:endParaRPr>
          </a:p>
        </p:txBody>
      </p:sp>
      <p:sp>
        <p:nvSpPr>
          <p:cNvPr id="7" name="Slide Number Placeholder 6"/>
          <p:cNvSpPr>
            <a:spLocks noGrp="1"/>
          </p:cNvSpPr>
          <p:nvPr>
            <p:ph type="sldNum" sz="quarter" idx="12"/>
          </p:nvPr>
        </p:nvSpPr>
        <p:spPr/>
        <p:txBody>
          <a:bodyPr/>
          <a:lstStyle/>
          <a:p>
            <a:fld id="{338759F2-FA66-43D9-A61D-18FC34E459FA}" type="slidenum">
              <a:rPr lang="fr-FR" smtClean="0">
                <a:solidFill>
                  <a:srgbClr val="675D59">
                    <a:lumMod val="60000"/>
                    <a:lumOff val="40000"/>
                  </a:srgbClr>
                </a:solidFill>
              </a:rPr>
              <a:pPr/>
              <a:t>‹N°›</a:t>
            </a:fld>
            <a:endParaRPr lang="fr-FR">
              <a:solidFill>
                <a:srgbClr val="675D59">
                  <a:lumMod val="60000"/>
                  <a:lumOff val="40000"/>
                </a:srgbClr>
              </a:solidFill>
            </a:endParaRPr>
          </a:p>
        </p:txBody>
      </p:sp>
      <p:sp>
        <p:nvSpPr>
          <p:cNvPr id="9" name="Content Placeholder 8"/>
          <p:cNvSpPr>
            <a:spLocks noGrp="1"/>
          </p:cNvSpPr>
          <p:nvPr>
            <p:ph sz="quarter" idx="13"/>
          </p:nvPr>
        </p:nvSpPr>
        <p:spPr>
          <a:xfrm>
            <a:off x="1216152" y="841248"/>
            <a:ext cx="3730752" cy="438912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1" name="Content Placeholder 10"/>
          <p:cNvSpPr>
            <a:spLocks noGrp="1"/>
          </p:cNvSpPr>
          <p:nvPr>
            <p:ph sz="quarter" idx="14"/>
          </p:nvPr>
        </p:nvSpPr>
        <p:spPr>
          <a:xfrm>
            <a:off x="5102352" y="841248"/>
            <a:ext cx="3730752" cy="438912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extLst>
      <p:ext uri="{BB962C8B-B14F-4D97-AF65-F5344CB8AC3E}">
        <p14:creationId xmlns:p14="http://schemas.microsoft.com/office/powerpoint/2010/main" val="1908653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219200" y="841248"/>
            <a:ext cx="3733800"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5" name="Text Placeholder 4"/>
          <p:cNvSpPr>
            <a:spLocks noGrp="1"/>
          </p:cNvSpPr>
          <p:nvPr>
            <p:ph type="body" sz="quarter" idx="3"/>
          </p:nvPr>
        </p:nvSpPr>
        <p:spPr>
          <a:xfrm>
            <a:off x="5105400" y="841248"/>
            <a:ext cx="3735267"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7" name="Date Placeholder 6"/>
          <p:cNvSpPr>
            <a:spLocks noGrp="1"/>
          </p:cNvSpPr>
          <p:nvPr>
            <p:ph type="dt" sz="half" idx="10"/>
          </p:nvPr>
        </p:nvSpPr>
        <p:spPr/>
        <p:txBody>
          <a:bodyPr/>
          <a:lstStyle/>
          <a:p>
            <a:fld id="{B120E6DD-EC1A-4771-A6C1-BABA6C9AF94F}" type="datetimeFigureOut">
              <a:rPr lang="fr-FR" smtClean="0"/>
              <a:pPr/>
              <a:t>19/09/2017</a:t>
            </a:fld>
            <a:endParaRPr lang="fr-FR"/>
          </a:p>
        </p:txBody>
      </p:sp>
      <p:sp>
        <p:nvSpPr>
          <p:cNvPr id="8" name="Footer Placeholder 7"/>
          <p:cNvSpPr>
            <a:spLocks noGrp="1"/>
          </p:cNvSpPr>
          <p:nvPr>
            <p:ph type="ftr" sz="quarter" idx="11"/>
          </p:nvPr>
        </p:nvSpPr>
        <p:spPr/>
        <p:txBody>
          <a:bodyPr/>
          <a:lstStyle/>
          <a:p>
            <a:endParaRPr lang="fr-FR">
              <a:solidFill>
                <a:srgbClr val="4D5B6B">
                  <a:lumMod val="60000"/>
                  <a:lumOff val="40000"/>
                </a:srgbClr>
              </a:solidFill>
            </a:endParaRPr>
          </a:p>
        </p:txBody>
      </p:sp>
      <p:sp>
        <p:nvSpPr>
          <p:cNvPr id="9" name="Slide Number Placeholder 8"/>
          <p:cNvSpPr>
            <a:spLocks noGrp="1"/>
          </p:cNvSpPr>
          <p:nvPr>
            <p:ph type="sldNum" sz="quarter" idx="12"/>
          </p:nvPr>
        </p:nvSpPr>
        <p:spPr/>
        <p:txBody>
          <a:bodyPr/>
          <a:lstStyle/>
          <a:p>
            <a:fld id="{338759F2-FA66-43D9-A61D-18FC34E459FA}" type="slidenum">
              <a:rPr lang="fr-FR" smtClean="0">
                <a:solidFill>
                  <a:srgbClr val="675D59">
                    <a:lumMod val="60000"/>
                    <a:lumOff val="40000"/>
                  </a:srgbClr>
                </a:solidFill>
              </a:rPr>
              <a:pPr/>
              <a:t>‹N°›</a:t>
            </a:fld>
            <a:endParaRPr lang="fr-FR">
              <a:solidFill>
                <a:srgbClr val="675D59">
                  <a:lumMod val="60000"/>
                  <a:lumOff val="40000"/>
                </a:srgbClr>
              </a:solidFill>
            </a:endParaRPr>
          </a:p>
        </p:txBody>
      </p:sp>
      <p:sp>
        <p:nvSpPr>
          <p:cNvPr id="11" name="Content Placeholder 10"/>
          <p:cNvSpPr>
            <a:spLocks noGrp="1"/>
          </p:cNvSpPr>
          <p:nvPr>
            <p:ph sz="quarter" idx="13"/>
          </p:nvPr>
        </p:nvSpPr>
        <p:spPr>
          <a:xfrm>
            <a:off x="1216152" y="1380744"/>
            <a:ext cx="3730752" cy="384048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3" name="Content Placeholder 12"/>
          <p:cNvSpPr>
            <a:spLocks noGrp="1"/>
          </p:cNvSpPr>
          <p:nvPr>
            <p:ph sz="quarter" idx="14"/>
          </p:nvPr>
        </p:nvSpPr>
        <p:spPr>
          <a:xfrm>
            <a:off x="5102352" y="1380743"/>
            <a:ext cx="3730752" cy="384048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extLst>
      <p:ext uri="{BB962C8B-B14F-4D97-AF65-F5344CB8AC3E}">
        <p14:creationId xmlns:p14="http://schemas.microsoft.com/office/powerpoint/2010/main" val="291053622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120E6DD-EC1A-4771-A6C1-BABA6C9AF94F}" type="datetimeFigureOut">
              <a:rPr lang="fr-FR" smtClean="0"/>
              <a:pPr/>
              <a:t>19/09/2017</a:t>
            </a:fld>
            <a:endParaRPr lang="fr-FR"/>
          </a:p>
        </p:txBody>
      </p:sp>
      <p:sp>
        <p:nvSpPr>
          <p:cNvPr id="4" name="Footer Placeholder 3"/>
          <p:cNvSpPr>
            <a:spLocks noGrp="1"/>
          </p:cNvSpPr>
          <p:nvPr>
            <p:ph type="ftr" sz="quarter" idx="11"/>
          </p:nvPr>
        </p:nvSpPr>
        <p:spPr/>
        <p:txBody>
          <a:bodyPr/>
          <a:lstStyle/>
          <a:p>
            <a:endParaRPr lang="fr-FR">
              <a:solidFill>
                <a:srgbClr val="4D5B6B">
                  <a:lumMod val="60000"/>
                  <a:lumOff val="40000"/>
                </a:srgbClr>
              </a:solidFill>
            </a:endParaRPr>
          </a:p>
        </p:txBody>
      </p:sp>
      <p:sp>
        <p:nvSpPr>
          <p:cNvPr id="5" name="Slide Number Placeholder 4"/>
          <p:cNvSpPr>
            <a:spLocks noGrp="1"/>
          </p:cNvSpPr>
          <p:nvPr>
            <p:ph type="sldNum" sz="quarter" idx="12"/>
          </p:nvPr>
        </p:nvSpPr>
        <p:spPr/>
        <p:txBody>
          <a:bodyPr/>
          <a:lstStyle/>
          <a:p>
            <a:fld id="{338759F2-FA66-43D9-A61D-18FC34E459FA}" type="slidenum">
              <a:rPr lang="fr-FR" smtClean="0">
                <a:solidFill>
                  <a:srgbClr val="675D59">
                    <a:lumMod val="60000"/>
                    <a:lumOff val="40000"/>
                  </a:srgbClr>
                </a:solidFill>
              </a:rPr>
              <a:pPr/>
              <a:t>‹N°›</a:t>
            </a:fld>
            <a:endParaRPr lang="fr-FR">
              <a:solidFill>
                <a:srgbClr val="675D59">
                  <a:lumMod val="60000"/>
                  <a:lumOff val="40000"/>
                </a:srgbClr>
              </a:solidFill>
            </a:endParaRPr>
          </a:p>
        </p:txBody>
      </p:sp>
    </p:spTree>
    <p:extLst>
      <p:ext uri="{BB962C8B-B14F-4D97-AF65-F5344CB8AC3E}">
        <p14:creationId xmlns:p14="http://schemas.microsoft.com/office/powerpoint/2010/main" val="346519523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120E6DD-EC1A-4771-A6C1-BABA6C9AF94F}" type="datetimeFigureOut">
              <a:rPr lang="fr-FR" smtClean="0"/>
              <a:pPr/>
              <a:t>19/09/2017</a:t>
            </a:fld>
            <a:endParaRPr lang="fr-FR"/>
          </a:p>
        </p:txBody>
      </p:sp>
      <p:sp>
        <p:nvSpPr>
          <p:cNvPr id="6" name="Slide Number Placeholder 5"/>
          <p:cNvSpPr>
            <a:spLocks noGrp="1"/>
          </p:cNvSpPr>
          <p:nvPr>
            <p:ph type="sldNum" sz="quarter" idx="11"/>
          </p:nvPr>
        </p:nvSpPr>
        <p:spPr/>
        <p:txBody>
          <a:bodyPr/>
          <a:lstStyle/>
          <a:p>
            <a:fld id="{338759F2-FA66-43D9-A61D-18FC34E459FA}" type="slidenum">
              <a:rPr lang="fr-FR" smtClean="0">
                <a:solidFill>
                  <a:srgbClr val="675D59">
                    <a:lumMod val="60000"/>
                    <a:lumOff val="40000"/>
                  </a:srgbClr>
                </a:solidFill>
              </a:rPr>
              <a:pPr/>
              <a:t>‹N°›</a:t>
            </a:fld>
            <a:endParaRPr lang="fr-FR">
              <a:solidFill>
                <a:srgbClr val="675D59">
                  <a:lumMod val="60000"/>
                  <a:lumOff val="40000"/>
                </a:srgbClr>
              </a:solidFill>
            </a:endParaRPr>
          </a:p>
        </p:txBody>
      </p:sp>
      <p:sp>
        <p:nvSpPr>
          <p:cNvPr id="7" name="Footer Placeholder 6"/>
          <p:cNvSpPr>
            <a:spLocks noGrp="1"/>
          </p:cNvSpPr>
          <p:nvPr>
            <p:ph type="ftr" sz="quarter" idx="12"/>
          </p:nvPr>
        </p:nvSpPr>
        <p:spPr/>
        <p:txBody>
          <a:bodyPr/>
          <a:lstStyle/>
          <a:p>
            <a:endParaRPr lang="fr-FR">
              <a:solidFill>
                <a:srgbClr val="4D5B6B">
                  <a:lumMod val="60000"/>
                  <a:lumOff val="40000"/>
                </a:srgbClr>
              </a:solidFill>
            </a:endParaRPr>
          </a:p>
        </p:txBody>
      </p:sp>
    </p:spTree>
    <p:extLst>
      <p:ext uri="{BB962C8B-B14F-4D97-AF65-F5344CB8AC3E}">
        <p14:creationId xmlns:p14="http://schemas.microsoft.com/office/powerpoint/2010/main" val="429276262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715000" y="395287"/>
            <a:ext cx="3008313" cy="1162050"/>
          </a:xfrm>
        </p:spPr>
        <p:txBody>
          <a:bodyPr anchor="b"/>
          <a:lstStyle>
            <a:lvl1pPr algn="l">
              <a:defRPr sz="2000" b="1">
                <a:ln>
                  <a:noFill/>
                </a:ln>
                <a:solidFill>
                  <a:srgbClr val="FF7605"/>
                </a:solidFill>
                <a:effectLst/>
              </a:defRPr>
            </a:lvl1pPr>
          </a:lstStyle>
          <a:p>
            <a:r>
              <a:rPr lang="fr-FR" smtClean="0"/>
              <a:t>Modifiez le style du titre</a:t>
            </a:r>
            <a:endParaRPr lang="en-US" dirty="0"/>
          </a:p>
        </p:txBody>
      </p:sp>
      <p:sp>
        <p:nvSpPr>
          <p:cNvPr id="4" name="Text Placeholder 3"/>
          <p:cNvSpPr>
            <a:spLocks noGrp="1"/>
          </p:cNvSpPr>
          <p:nvPr>
            <p:ph type="body" sz="half" idx="2"/>
          </p:nvPr>
        </p:nvSpPr>
        <p:spPr>
          <a:xfrm>
            <a:off x="5715000" y="1557337"/>
            <a:ext cx="3008313" cy="4386263"/>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4" name="Content Placeholder 13"/>
          <p:cNvSpPr>
            <a:spLocks noGrp="1"/>
          </p:cNvSpPr>
          <p:nvPr>
            <p:ph sz="quarter" idx="13"/>
          </p:nvPr>
        </p:nvSpPr>
        <p:spPr>
          <a:xfrm>
            <a:off x="914400" y="381000"/>
            <a:ext cx="4800600" cy="59436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9" name="Date Placeholder 8"/>
          <p:cNvSpPr>
            <a:spLocks noGrp="1"/>
          </p:cNvSpPr>
          <p:nvPr>
            <p:ph type="dt" sz="half" idx="14"/>
          </p:nvPr>
        </p:nvSpPr>
        <p:spPr/>
        <p:txBody>
          <a:bodyPr/>
          <a:lstStyle/>
          <a:p>
            <a:fld id="{B120E6DD-EC1A-4771-A6C1-BABA6C9AF94F}" type="datetimeFigureOut">
              <a:rPr lang="fr-FR" smtClean="0"/>
              <a:pPr/>
              <a:t>19/09/2017</a:t>
            </a:fld>
            <a:endParaRPr lang="fr-FR"/>
          </a:p>
        </p:txBody>
      </p:sp>
      <p:sp>
        <p:nvSpPr>
          <p:cNvPr id="10" name="Slide Number Placeholder 9"/>
          <p:cNvSpPr>
            <a:spLocks noGrp="1"/>
          </p:cNvSpPr>
          <p:nvPr>
            <p:ph type="sldNum" sz="quarter" idx="15"/>
          </p:nvPr>
        </p:nvSpPr>
        <p:spPr/>
        <p:txBody>
          <a:bodyPr/>
          <a:lstStyle/>
          <a:p>
            <a:fld id="{338759F2-FA66-43D9-A61D-18FC34E459FA}" type="slidenum">
              <a:rPr lang="fr-FR" smtClean="0">
                <a:solidFill>
                  <a:srgbClr val="675D59">
                    <a:lumMod val="60000"/>
                    <a:lumOff val="40000"/>
                  </a:srgbClr>
                </a:solidFill>
              </a:rPr>
              <a:pPr/>
              <a:t>‹N°›</a:t>
            </a:fld>
            <a:endParaRPr lang="fr-FR">
              <a:solidFill>
                <a:srgbClr val="675D59">
                  <a:lumMod val="60000"/>
                  <a:lumOff val="40000"/>
                </a:srgbClr>
              </a:solidFill>
            </a:endParaRPr>
          </a:p>
        </p:txBody>
      </p:sp>
      <p:sp>
        <p:nvSpPr>
          <p:cNvPr id="13" name="Footer Placeholder 12"/>
          <p:cNvSpPr>
            <a:spLocks noGrp="1"/>
          </p:cNvSpPr>
          <p:nvPr>
            <p:ph type="ftr" sz="quarter" idx="16"/>
          </p:nvPr>
        </p:nvSpPr>
        <p:spPr/>
        <p:txBody>
          <a:bodyPr/>
          <a:lstStyle/>
          <a:p>
            <a:endParaRPr lang="fr-FR">
              <a:solidFill>
                <a:srgbClr val="4D5B6B">
                  <a:lumMod val="60000"/>
                  <a:lumOff val="40000"/>
                </a:srgbClr>
              </a:solidFill>
            </a:endParaRPr>
          </a:p>
        </p:txBody>
      </p:sp>
    </p:spTree>
    <p:extLst>
      <p:ext uri="{BB962C8B-B14F-4D97-AF65-F5344CB8AC3E}">
        <p14:creationId xmlns:p14="http://schemas.microsoft.com/office/powerpoint/2010/main" val="333158172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19200" y="4624754"/>
            <a:ext cx="5486400" cy="404446"/>
          </a:xfrm>
        </p:spPr>
        <p:txBody>
          <a:bodyPr bIns="0" anchor="b"/>
          <a:lstStyle>
            <a:lvl1pPr algn="l">
              <a:defRPr sz="2000" b="1">
                <a:ln w="12700">
                  <a:noFill/>
                </a:ln>
                <a:solidFill>
                  <a:schemeClr val="tx1"/>
                </a:solidFill>
                <a:effectLst/>
              </a:defRPr>
            </a:lvl1pPr>
          </a:lstStyle>
          <a:p>
            <a:r>
              <a:rPr lang="fr-FR" smtClean="0"/>
              <a:t>Modifiez le style du titre</a:t>
            </a:r>
            <a:endParaRPr lang="en-US" dirty="0"/>
          </a:p>
        </p:txBody>
      </p:sp>
      <p:sp>
        <p:nvSpPr>
          <p:cNvPr id="3" name="Picture Placeholder 2"/>
          <p:cNvSpPr>
            <a:spLocks noGrp="1"/>
          </p:cNvSpPr>
          <p:nvPr>
            <p:ph type="pic" idx="1"/>
          </p:nvPr>
        </p:nvSpPr>
        <p:spPr>
          <a:xfrm>
            <a:off x="1323975" y="381000"/>
            <a:ext cx="5867400" cy="40814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a:p>
        </p:txBody>
      </p:sp>
      <p:sp>
        <p:nvSpPr>
          <p:cNvPr id="4" name="Text Placeholder 3"/>
          <p:cNvSpPr>
            <a:spLocks noGrp="1"/>
          </p:cNvSpPr>
          <p:nvPr>
            <p:ph type="body" sz="half" idx="2"/>
          </p:nvPr>
        </p:nvSpPr>
        <p:spPr>
          <a:xfrm>
            <a:off x="1219200" y="5029200"/>
            <a:ext cx="4038600" cy="1371600"/>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120E6DD-EC1A-4771-A6C1-BABA6C9AF94F}" type="datetimeFigureOut">
              <a:rPr lang="fr-FR" smtClean="0"/>
              <a:pPr/>
              <a:t>19/09/2017</a:t>
            </a:fld>
            <a:endParaRPr lang="fr-FR"/>
          </a:p>
        </p:txBody>
      </p:sp>
      <p:sp>
        <p:nvSpPr>
          <p:cNvPr id="6" name="Footer Placeholder 5"/>
          <p:cNvSpPr>
            <a:spLocks noGrp="1"/>
          </p:cNvSpPr>
          <p:nvPr>
            <p:ph type="ftr" sz="quarter" idx="11"/>
          </p:nvPr>
        </p:nvSpPr>
        <p:spPr/>
        <p:txBody>
          <a:bodyPr/>
          <a:lstStyle/>
          <a:p>
            <a:endParaRPr lang="fr-FR">
              <a:solidFill>
                <a:srgbClr val="4D5B6B">
                  <a:lumMod val="60000"/>
                  <a:lumOff val="40000"/>
                </a:srgbClr>
              </a:solidFill>
            </a:endParaRPr>
          </a:p>
        </p:txBody>
      </p:sp>
      <p:sp>
        <p:nvSpPr>
          <p:cNvPr id="7" name="Slide Number Placeholder 6"/>
          <p:cNvSpPr>
            <a:spLocks noGrp="1"/>
          </p:cNvSpPr>
          <p:nvPr>
            <p:ph type="sldNum" sz="quarter" idx="12"/>
          </p:nvPr>
        </p:nvSpPr>
        <p:spPr/>
        <p:txBody>
          <a:bodyPr/>
          <a:lstStyle/>
          <a:p>
            <a:fld id="{338759F2-FA66-43D9-A61D-18FC34E459FA}" type="slidenum">
              <a:rPr lang="fr-FR" smtClean="0">
                <a:solidFill>
                  <a:srgbClr val="675D59">
                    <a:lumMod val="60000"/>
                    <a:lumOff val="40000"/>
                  </a:srgbClr>
                </a:solidFill>
              </a:rPr>
              <a:pPr/>
              <a:t>‹N°›</a:t>
            </a:fld>
            <a:endParaRPr lang="fr-FR">
              <a:solidFill>
                <a:srgbClr val="675D59">
                  <a:lumMod val="60000"/>
                  <a:lumOff val="40000"/>
                </a:srgbClr>
              </a:solidFill>
            </a:endParaRPr>
          </a:p>
        </p:txBody>
      </p:sp>
    </p:spTree>
    <p:extLst>
      <p:ext uri="{BB962C8B-B14F-4D97-AF65-F5344CB8AC3E}">
        <p14:creationId xmlns:p14="http://schemas.microsoft.com/office/powerpoint/2010/main" val="303627632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228600" cy="6858000"/>
          </a:xfrm>
          <a:prstGeom prst="rect">
            <a:avLst/>
          </a:prstGeom>
          <a:gradFill>
            <a:gsLst>
              <a:gs pos="0">
                <a:schemeClr val="accent1"/>
              </a:gs>
              <a:gs pos="52000">
                <a:schemeClr val="accent6">
                  <a:lumMod val="75000"/>
                </a:schemeClr>
              </a:gs>
              <a:gs pos="100000">
                <a:schemeClr val="accent6">
                  <a:lumMod val="50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ffectLst>
                <a:innerShdw blurRad="63500" dist="50800" dir="18900000">
                  <a:prstClr val="black">
                    <a:alpha val="50000"/>
                  </a:prstClr>
                </a:innerShdw>
              </a:effectLst>
            </a:endParaRPr>
          </a:p>
        </p:txBody>
      </p:sp>
      <p:sp>
        <p:nvSpPr>
          <p:cNvPr id="13" name="Rectangle 12"/>
          <p:cNvSpPr/>
          <p:nvPr/>
        </p:nvSpPr>
        <p:spPr>
          <a:xfrm>
            <a:off x="0" y="0"/>
            <a:ext cx="228600"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ffectLst>
                <a:innerShdw blurRad="63500" dist="50800" dir="18900000">
                  <a:prstClr val="black">
                    <a:alpha val="50000"/>
                  </a:prstClr>
                </a:innerShdw>
              </a:effectLst>
            </a:endParaRPr>
          </a:p>
        </p:txBody>
      </p:sp>
      <p:sp>
        <p:nvSpPr>
          <p:cNvPr id="2" name="Title Placeholder 1"/>
          <p:cNvSpPr>
            <a:spLocks noGrp="1"/>
          </p:cNvSpPr>
          <p:nvPr>
            <p:ph type="title"/>
          </p:nvPr>
        </p:nvSpPr>
        <p:spPr>
          <a:xfrm>
            <a:off x="1219200" y="5257800"/>
            <a:ext cx="7239000" cy="1143000"/>
          </a:xfrm>
          <a:prstGeom prst="rect">
            <a:avLst/>
          </a:prstGeom>
        </p:spPr>
        <p:txBody>
          <a:bodyPr vert="horz" lIns="91440" tIns="45720" rIns="91440" bIns="45720" rtlCol="0" anchor="b">
            <a:noAutofit/>
          </a:bodyPr>
          <a:lstStyle/>
          <a:p>
            <a:endParaRPr lang="en-US" dirty="0"/>
          </a:p>
        </p:txBody>
      </p:sp>
      <p:sp>
        <p:nvSpPr>
          <p:cNvPr id="3" name="Text Placeholder 2"/>
          <p:cNvSpPr>
            <a:spLocks noGrp="1"/>
          </p:cNvSpPr>
          <p:nvPr>
            <p:ph type="body" idx="1"/>
          </p:nvPr>
        </p:nvSpPr>
        <p:spPr>
          <a:xfrm>
            <a:off x="1219200" y="838200"/>
            <a:ext cx="7467600" cy="44196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Footer Placeholder 4"/>
          <p:cNvSpPr>
            <a:spLocks noGrp="1"/>
          </p:cNvSpPr>
          <p:nvPr>
            <p:ph type="ftr" sz="quarter" idx="3"/>
          </p:nvPr>
        </p:nvSpPr>
        <p:spPr>
          <a:xfrm>
            <a:off x="1259680" y="6553200"/>
            <a:ext cx="7162800" cy="228600"/>
          </a:xfrm>
          <a:prstGeom prst="rect">
            <a:avLst/>
          </a:prstGeom>
        </p:spPr>
        <p:txBody>
          <a:bodyPr vert="horz" lIns="91440" tIns="45720" rIns="91440" bIns="45720" rtlCol="0" anchor="ctr"/>
          <a:lstStyle>
            <a:lvl1pPr algn="l">
              <a:defRPr sz="1200">
                <a:solidFill>
                  <a:schemeClr val="tx1">
                    <a:lumMod val="60000"/>
                    <a:lumOff val="40000"/>
                  </a:schemeClr>
                </a:solidFill>
              </a:defRPr>
            </a:lvl1pPr>
          </a:lstStyle>
          <a:p>
            <a:endParaRPr lang="fr-FR">
              <a:solidFill>
                <a:srgbClr val="4D5B6B">
                  <a:lumMod val="60000"/>
                  <a:lumOff val="40000"/>
                </a:srgbClr>
              </a:solidFill>
            </a:endParaRPr>
          </a:p>
        </p:txBody>
      </p:sp>
      <p:sp>
        <p:nvSpPr>
          <p:cNvPr id="6" name="Slide Number Placeholder 5"/>
          <p:cNvSpPr>
            <a:spLocks noGrp="1"/>
          </p:cNvSpPr>
          <p:nvPr>
            <p:ph type="sldNum" sz="quarter" idx="4"/>
          </p:nvPr>
        </p:nvSpPr>
        <p:spPr>
          <a:xfrm>
            <a:off x="8686800" y="5740400"/>
            <a:ext cx="381000" cy="365125"/>
          </a:xfrm>
          <a:prstGeom prst="rect">
            <a:avLst/>
          </a:prstGeom>
        </p:spPr>
        <p:txBody>
          <a:bodyPr vert="horz" lIns="91440" tIns="45720" rIns="91440" bIns="45720" rtlCol="0" anchor="ctr"/>
          <a:lstStyle>
            <a:lvl1pPr algn="l">
              <a:defRPr sz="1200" b="0">
                <a:solidFill>
                  <a:schemeClr val="tx2">
                    <a:lumMod val="60000"/>
                    <a:lumOff val="40000"/>
                  </a:schemeClr>
                </a:solidFill>
              </a:defRPr>
            </a:lvl1pPr>
          </a:lstStyle>
          <a:p>
            <a:fld id="{338759F2-FA66-43D9-A61D-18FC34E459FA}" type="slidenum">
              <a:rPr lang="fr-FR" smtClean="0">
                <a:solidFill>
                  <a:srgbClr val="675D59">
                    <a:lumMod val="60000"/>
                    <a:lumOff val="40000"/>
                  </a:srgbClr>
                </a:solidFill>
              </a:rPr>
              <a:pPr/>
              <a:t>‹N°›</a:t>
            </a:fld>
            <a:endParaRPr lang="fr-FR">
              <a:solidFill>
                <a:srgbClr val="675D59">
                  <a:lumMod val="60000"/>
                  <a:lumOff val="40000"/>
                </a:srgbClr>
              </a:solidFill>
            </a:endParaRPr>
          </a:p>
        </p:txBody>
      </p:sp>
      <p:sp>
        <p:nvSpPr>
          <p:cNvPr id="16" name="Freeform 5"/>
          <p:cNvSpPr>
            <a:spLocks/>
          </p:cNvSpPr>
          <p:nvPr/>
        </p:nvSpPr>
        <p:spPr bwMode="auto">
          <a:xfrm>
            <a:off x="8453438" y="571500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solidFill>
            <a:schemeClr val="tx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4D5B6B"/>
              </a:solidFill>
            </a:endParaRPr>
          </a:p>
        </p:txBody>
      </p:sp>
      <p:sp>
        <p:nvSpPr>
          <p:cNvPr id="4" name="Date Placeholder 3"/>
          <p:cNvSpPr>
            <a:spLocks noGrp="1"/>
          </p:cNvSpPr>
          <p:nvPr>
            <p:ph type="dt" sz="half" idx="2"/>
          </p:nvPr>
        </p:nvSpPr>
        <p:spPr>
          <a:xfrm rot="16200000">
            <a:off x="-1198682" y="4821116"/>
            <a:ext cx="2625969" cy="228600"/>
          </a:xfrm>
          <a:prstGeom prst="rect">
            <a:avLst/>
          </a:prstGeom>
        </p:spPr>
        <p:txBody>
          <a:bodyPr vert="horz" lIns="91440" tIns="45720" rIns="91440" bIns="45720" rtlCol="0" anchor="ctr"/>
          <a:lstStyle>
            <a:lvl1pPr algn="l">
              <a:defRPr sz="1200">
                <a:solidFill>
                  <a:srgbClr val="FFFFFF"/>
                </a:solidFill>
              </a:defRPr>
            </a:lvl1pPr>
          </a:lstStyle>
          <a:p>
            <a:fld id="{B120E6DD-EC1A-4771-A6C1-BABA6C9AF94F}" type="datetimeFigureOut">
              <a:rPr lang="fr-FR" smtClean="0"/>
              <a:pPr/>
              <a:t>19/09/2017</a:t>
            </a:fld>
            <a:endParaRPr lang="fr-FR"/>
          </a:p>
        </p:txBody>
      </p:sp>
    </p:spTree>
    <p:extLst>
      <p:ext uri="{BB962C8B-B14F-4D97-AF65-F5344CB8AC3E}">
        <p14:creationId xmlns:p14="http://schemas.microsoft.com/office/powerpoint/2010/main" val="31014309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txStyles>
    <p:titleStyle>
      <a:lvl1pPr algn="l" defTabSz="914400" rtl="0" eaLnBrk="1" latinLnBrk="0" hangingPunct="1">
        <a:spcBef>
          <a:spcPct val="0"/>
        </a:spcBef>
        <a:buNone/>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upayadeveloppement.fr/"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1720" y="21659"/>
            <a:ext cx="5184576" cy="1384995"/>
          </a:xfrm>
          <a:prstGeom prst="rect">
            <a:avLst/>
          </a:prstGeom>
        </p:spPr>
        <p:txBody>
          <a:bodyPr wrap="square">
            <a:spAutoFit/>
          </a:bodyPr>
          <a:lstStyle/>
          <a:p>
            <a:endParaRPr lang="fr-FR" sz="2400" dirty="0">
              <a:solidFill>
                <a:srgbClr val="4D5B6B"/>
              </a:solidFill>
              <a:latin typeface="Tahoma" panose="020B0604030504040204" pitchFamily="34" charset="0"/>
              <a:ea typeface="Tahoma" panose="020B0604030504040204" pitchFamily="34" charset="0"/>
              <a:cs typeface="Tahoma" panose="020B0604030504040204" pitchFamily="34" charset="0"/>
            </a:endParaRPr>
          </a:p>
          <a:p>
            <a:r>
              <a:rPr lang="fr-FR" sz="2000" dirty="0" smtClean="0">
                <a:solidFill>
                  <a:srgbClr val="4D5B6B"/>
                </a:solidFill>
                <a:latin typeface="Tahoma" panose="020B0604030504040204" pitchFamily="34" charset="0"/>
                <a:ea typeface="Tahoma" panose="020B0604030504040204" pitchFamily="34" charset="0"/>
                <a:cs typeface="Tahoma" panose="020B0604030504040204" pitchFamily="34" charset="0"/>
              </a:rPr>
              <a:t>                     </a:t>
            </a:r>
            <a:endParaRPr lang="fr-FR" sz="2000" dirty="0">
              <a:solidFill>
                <a:srgbClr val="4D5B6B"/>
              </a:solidFill>
              <a:latin typeface="Tahoma" panose="020B0604030504040204" pitchFamily="34" charset="0"/>
              <a:ea typeface="Tahoma" panose="020B0604030504040204" pitchFamily="34" charset="0"/>
              <a:cs typeface="Tahoma" panose="020B0604030504040204" pitchFamily="34" charset="0"/>
            </a:endParaRPr>
          </a:p>
          <a:p>
            <a:r>
              <a:rPr lang="fr-FR" sz="2000" dirty="0">
                <a:solidFill>
                  <a:srgbClr val="4D5B6B"/>
                </a:solidFill>
                <a:latin typeface="Tahoma" panose="020B0604030504040204" pitchFamily="34" charset="0"/>
                <a:ea typeface="Tahoma" panose="020B0604030504040204" pitchFamily="34" charset="0"/>
                <a:cs typeface="Tahoma" panose="020B0604030504040204" pitchFamily="34" charset="0"/>
              </a:rPr>
              <a:t>                                       </a:t>
            </a:r>
          </a:p>
          <a:p>
            <a:r>
              <a:rPr lang="fr-FR" sz="2000" dirty="0">
                <a:solidFill>
                  <a:srgbClr val="4D5B6B"/>
                </a:solidFill>
                <a:latin typeface="Tahoma" panose="020B0604030504040204" pitchFamily="34" charset="0"/>
                <a:ea typeface="Tahoma" panose="020B0604030504040204" pitchFamily="34" charset="0"/>
                <a:cs typeface="Tahoma" panose="020B0604030504040204" pitchFamily="34" charset="0"/>
              </a:rPr>
              <a:t>        </a:t>
            </a:r>
            <a:r>
              <a:rPr lang="fr-FR" sz="2000" dirty="0" smtClean="0">
                <a:solidFill>
                  <a:srgbClr val="4D5B6B"/>
                </a:solidFill>
                <a:latin typeface="Tahoma" panose="020B0604030504040204" pitchFamily="34" charset="0"/>
                <a:ea typeface="Tahoma" panose="020B0604030504040204" pitchFamily="34" charset="0"/>
                <a:cs typeface="Tahoma" panose="020B0604030504040204" pitchFamily="34" charset="0"/>
              </a:rPr>
              <a:t>              </a:t>
            </a:r>
            <a:endParaRPr lang="fr-FR" sz="2000" dirty="0">
              <a:solidFill>
                <a:srgbClr val="4D5B6B"/>
              </a:solidFill>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p:nvPr/>
        </p:nvSpPr>
        <p:spPr>
          <a:xfrm>
            <a:off x="539552" y="2471046"/>
            <a:ext cx="8136903" cy="4431983"/>
          </a:xfrm>
          <a:prstGeom prst="rect">
            <a:avLst/>
          </a:prstGeom>
        </p:spPr>
        <p:txBody>
          <a:bodyPr wrap="square">
            <a:spAutoFit/>
          </a:bodyPr>
          <a:lstStyle/>
          <a:p>
            <a:r>
              <a:rPr lang="fr-FR" sz="2400" dirty="0">
                <a:solidFill>
                  <a:srgbClr val="4D5B6B"/>
                </a:solidFill>
                <a:latin typeface="Tahoma" panose="020B0604030504040204" pitchFamily="34" charset="0"/>
                <a:ea typeface="Tahoma" panose="020B0604030504040204" pitchFamily="34" charset="0"/>
                <a:cs typeface="Tahoma" panose="020B0604030504040204" pitchFamily="34" charset="0"/>
              </a:rPr>
              <a:t>  </a:t>
            </a:r>
            <a:r>
              <a:rPr lang="fr-FR" sz="2400" dirty="0" smtClean="0">
                <a:solidFill>
                  <a:srgbClr val="4D5B6B"/>
                </a:solidFill>
                <a:latin typeface="Tahoma" panose="020B0604030504040204" pitchFamily="34" charset="0"/>
                <a:ea typeface="Tahoma" panose="020B0604030504040204" pitchFamily="34" charset="0"/>
                <a:cs typeface="Tahoma" panose="020B0604030504040204" pitchFamily="34" charset="0"/>
              </a:rPr>
              <a:t>  </a:t>
            </a:r>
            <a:r>
              <a:rPr lang="fr-FR" sz="3200" b="1" i="1" dirty="0" smtClean="0">
                <a:latin typeface="Tahoma" panose="020B0604030504040204" pitchFamily="34" charset="0"/>
                <a:ea typeface="Tahoma" panose="020B0604030504040204" pitchFamily="34" charset="0"/>
                <a:cs typeface="Tahoma" panose="020B0604030504040204" pitchFamily="34" charset="0"/>
              </a:rPr>
              <a:t>ACADEMIE DES ENTREPRENEURS</a:t>
            </a:r>
          </a:p>
          <a:p>
            <a:endParaRPr lang="fr-FR" sz="3200" b="1" i="1" dirty="0" smtClean="0">
              <a:latin typeface="Tahoma" panose="020B0604030504040204" pitchFamily="34" charset="0"/>
              <a:ea typeface="Tahoma" panose="020B0604030504040204" pitchFamily="34" charset="0"/>
              <a:cs typeface="Tahoma" panose="020B0604030504040204" pitchFamily="34" charset="0"/>
            </a:endParaRPr>
          </a:p>
          <a:p>
            <a:r>
              <a:rPr lang="fr-FR" sz="3200" b="1" i="1" dirty="0" smtClean="0">
                <a:latin typeface="Tahoma" panose="020B0604030504040204" pitchFamily="34" charset="0"/>
                <a:ea typeface="Tahoma" panose="020B0604030504040204" pitchFamily="34" charset="0"/>
                <a:cs typeface="Tahoma" panose="020B0604030504040204" pitchFamily="34" charset="0"/>
              </a:rPr>
              <a:t>                   ALTRUISTES</a:t>
            </a:r>
          </a:p>
          <a:p>
            <a:endParaRPr lang="fr-FR" sz="2400" dirty="0">
              <a:solidFill>
                <a:srgbClr val="4D5B6B"/>
              </a:solidFill>
              <a:latin typeface="Tahoma" panose="020B0604030504040204" pitchFamily="34" charset="0"/>
              <a:ea typeface="Tahoma" panose="020B0604030504040204" pitchFamily="34" charset="0"/>
              <a:cs typeface="Tahoma" panose="020B0604030504040204" pitchFamily="34" charset="0"/>
            </a:endParaRPr>
          </a:p>
          <a:p>
            <a:endParaRPr lang="fr-FR" sz="2400" i="1" dirty="0">
              <a:solidFill>
                <a:srgbClr val="4D5B6B"/>
              </a:solidFill>
              <a:latin typeface="Tahoma" panose="020B0604030504040204" pitchFamily="34" charset="0"/>
              <a:ea typeface="Tahoma" panose="020B0604030504040204" pitchFamily="34" charset="0"/>
              <a:cs typeface="Tahoma" panose="020B0604030504040204" pitchFamily="34" charset="0"/>
            </a:endParaRPr>
          </a:p>
          <a:p>
            <a:r>
              <a:rPr lang="fr-FR" sz="2400" i="1" dirty="0" smtClean="0">
                <a:solidFill>
                  <a:schemeClr val="accent1">
                    <a:lumMod val="60000"/>
                    <a:lumOff val="40000"/>
                  </a:schemeClr>
                </a:solidFill>
                <a:latin typeface="Tahoma" panose="020B0604030504040204" pitchFamily="34" charset="0"/>
                <a:ea typeface="Tahoma" panose="020B0604030504040204" pitchFamily="34" charset="0"/>
                <a:cs typeface="Tahoma" panose="020B0604030504040204" pitchFamily="34" charset="0"/>
              </a:rPr>
              <a:t>Pascale RICHARD</a:t>
            </a:r>
          </a:p>
          <a:p>
            <a:endParaRPr lang="fr-FR" sz="2400" i="1" dirty="0">
              <a:solidFill>
                <a:schemeClr val="accent1">
                  <a:lumMod val="60000"/>
                  <a:lumOff val="40000"/>
                </a:schemeClr>
              </a:solidFill>
              <a:latin typeface="Tahoma" panose="020B0604030504040204" pitchFamily="34" charset="0"/>
              <a:ea typeface="Tahoma" panose="020B0604030504040204" pitchFamily="34" charset="0"/>
              <a:cs typeface="Tahoma" panose="020B0604030504040204" pitchFamily="34" charset="0"/>
            </a:endParaRPr>
          </a:p>
          <a:p>
            <a:endParaRPr lang="fr-FR" sz="2400" i="1" dirty="0" smtClean="0">
              <a:solidFill>
                <a:schemeClr val="accent1">
                  <a:lumMod val="60000"/>
                  <a:lumOff val="40000"/>
                </a:schemeClr>
              </a:solidFill>
              <a:latin typeface="Tahoma" panose="020B0604030504040204" pitchFamily="34" charset="0"/>
              <a:ea typeface="Tahoma" panose="020B0604030504040204" pitchFamily="34" charset="0"/>
              <a:cs typeface="Tahoma" panose="020B0604030504040204" pitchFamily="34" charset="0"/>
            </a:endParaRPr>
          </a:p>
          <a:p>
            <a:endParaRPr lang="fr-FR" sz="2400" i="1" dirty="0" smtClean="0">
              <a:solidFill>
                <a:schemeClr val="accent1">
                  <a:lumMod val="60000"/>
                  <a:lumOff val="40000"/>
                </a:schemeClr>
              </a:solidFill>
              <a:latin typeface="Tahoma" panose="020B0604030504040204" pitchFamily="34" charset="0"/>
              <a:ea typeface="Tahoma" panose="020B0604030504040204" pitchFamily="34" charset="0"/>
              <a:cs typeface="Tahoma" panose="020B0604030504040204" pitchFamily="34" charset="0"/>
            </a:endParaRPr>
          </a:p>
          <a:p>
            <a:endParaRPr lang="fr-FR" sz="2000" dirty="0">
              <a:solidFill>
                <a:srgbClr val="4D5B6B"/>
              </a:solidFill>
              <a:latin typeface="Tahoma" panose="020B0604030504040204" pitchFamily="34" charset="0"/>
              <a:ea typeface="Tahoma" panose="020B0604030504040204" pitchFamily="34" charset="0"/>
              <a:cs typeface="Tahoma" panose="020B0604030504040204" pitchFamily="34" charset="0"/>
            </a:endParaRPr>
          </a:p>
          <a:p>
            <a:r>
              <a:rPr lang="fr-FR" sz="1100" dirty="0" smtClean="0">
                <a:solidFill>
                  <a:srgbClr val="4D5B6B"/>
                </a:solidFill>
                <a:latin typeface="Tahoma" panose="020B0604030504040204" pitchFamily="34" charset="0"/>
                <a:ea typeface="Tahoma" panose="020B0604030504040204" pitchFamily="34" charset="0"/>
                <a:cs typeface="Tahoma" panose="020B0604030504040204" pitchFamily="34" charset="0"/>
              </a:rPr>
              <a:t>Soyez un entrepreneur heureux                             Contact</a:t>
            </a:r>
            <a:r>
              <a:rPr lang="fr-FR" sz="1100" dirty="0">
                <a:solidFill>
                  <a:srgbClr val="4D5B6B"/>
                </a:solidFill>
                <a:latin typeface="Tahoma" panose="020B0604030504040204" pitchFamily="34" charset="0"/>
                <a:ea typeface="Tahoma" panose="020B0604030504040204" pitchFamily="34" charset="0"/>
                <a:cs typeface="Tahoma" panose="020B0604030504040204" pitchFamily="34" charset="0"/>
              </a:rPr>
              <a:t> : </a:t>
            </a:r>
            <a:r>
              <a:rPr lang="fr-FR" sz="1100" b="1" dirty="0">
                <a:solidFill>
                  <a:srgbClr val="4D5B6B"/>
                </a:solidFill>
                <a:latin typeface="Tahoma" panose="020B0604030504040204" pitchFamily="34" charset="0"/>
                <a:ea typeface="Tahoma" panose="020B0604030504040204" pitchFamily="34" charset="0"/>
                <a:cs typeface="Tahoma" panose="020B0604030504040204" pitchFamily="34" charset="0"/>
              </a:rPr>
              <a:t>06/28/42/38/33 – </a:t>
            </a:r>
            <a:r>
              <a:rPr lang="fr-FR" sz="1100" b="1" dirty="0" smtClean="0">
                <a:solidFill>
                  <a:srgbClr val="4D5B6B"/>
                </a:solidFill>
                <a:latin typeface="Tahoma" panose="020B0604030504040204" pitchFamily="34" charset="0"/>
                <a:ea typeface="Tahoma" panose="020B0604030504040204" pitchFamily="34" charset="0"/>
                <a:cs typeface="Tahoma" panose="020B0604030504040204" pitchFamily="34" charset="0"/>
              </a:rPr>
              <a:t>www.entreprendreavecaltruisme.com</a:t>
            </a:r>
            <a:endParaRPr lang="fr-FR" sz="1100" b="1" dirty="0">
              <a:solidFill>
                <a:srgbClr val="4D5B6B"/>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2" descr="C:\Users\utilisateur\Dropbox\ENTREPRENDRE ET DIRIGER AVEC ALTRUISME\CONSTRUCTION PLAN D'ACTIONS\ETAPE 2 COMMUNICATION\LOGO\Logo Orange Grand - Copi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8037" y="-6510"/>
            <a:ext cx="2665476" cy="17145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utilisateur\Dropbox\Documents (5)\Logo EVV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120" y="21659"/>
            <a:ext cx="1818240" cy="14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75138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1700808"/>
            <a:ext cx="8341090" cy="4401205"/>
          </a:xfrm>
          <a:prstGeom prst="rect">
            <a:avLst/>
          </a:prstGeom>
        </p:spPr>
        <p:txBody>
          <a:bodyPr wrap="square">
            <a:spAutoFit/>
          </a:bodyPr>
          <a:lstStyle/>
          <a:p>
            <a:pPr lvl="1"/>
            <a:r>
              <a:rPr lang="fr-FR" sz="2800" b="1" i="1" dirty="0" smtClean="0">
                <a:solidFill>
                  <a:srgbClr val="00B050"/>
                </a:solidFill>
                <a:latin typeface="Tahoma" panose="020B0604030504040204" pitchFamily="34" charset="0"/>
                <a:ea typeface="Tahoma" panose="020B0604030504040204" pitchFamily="34" charset="0"/>
                <a:cs typeface="Tahoma" panose="020B0604030504040204" pitchFamily="34" charset="0"/>
              </a:rPr>
              <a:t>3 niveaux supérieurs </a:t>
            </a:r>
          </a:p>
          <a:p>
            <a:pPr lvl="1"/>
            <a:endParaRPr lang="fr-FR" sz="2800" b="1" i="1" dirty="0">
              <a:solidFill>
                <a:srgbClr val="00B050"/>
              </a:solidFill>
              <a:latin typeface="Tahoma" panose="020B0604030504040204" pitchFamily="34" charset="0"/>
              <a:ea typeface="Tahoma" panose="020B0604030504040204" pitchFamily="34" charset="0"/>
              <a:cs typeface="Tahoma" panose="020B0604030504040204" pitchFamily="34" charset="0"/>
            </a:endParaRPr>
          </a:p>
          <a:p>
            <a:pPr lvl="1"/>
            <a:r>
              <a:rPr lang="fr-FR" sz="2800" b="1" i="1" dirty="0" smtClean="0">
                <a:solidFill>
                  <a:srgbClr val="00B050"/>
                </a:solidFill>
                <a:latin typeface="Tahoma" panose="020B0604030504040204" pitchFamily="34" charset="0"/>
                <a:ea typeface="Tahoma" panose="020B0604030504040204" pitchFamily="34" charset="0"/>
                <a:cs typeface="Tahoma" panose="020B0604030504040204" pitchFamily="34" charset="0"/>
              </a:rPr>
              <a:t>                     </a:t>
            </a:r>
            <a:r>
              <a:rPr lang="fr-FR" sz="2800" dirty="0" smtClean="0">
                <a:latin typeface="Tahoma" panose="020B0604030504040204" pitchFamily="34" charset="0"/>
                <a:ea typeface="Tahoma" panose="020B0604030504040204" pitchFamily="34" charset="0"/>
                <a:cs typeface="Tahoma" panose="020B0604030504040204" pitchFamily="34" charset="0"/>
              </a:rPr>
              <a:t>=</a:t>
            </a:r>
          </a:p>
          <a:p>
            <a:endParaRPr lang="fr-FR" sz="2800" dirty="0" smtClean="0">
              <a:latin typeface="Tahoma" panose="020B0604030504040204" pitchFamily="34" charset="0"/>
              <a:ea typeface="Tahoma" panose="020B0604030504040204" pitchFamily="34" charset="0"/>
              <a:cs typeface="Tahoma" panose="020B0604030504040204" pitchFamily="34" charset="0"/>
            </a:endParaRPr>
          </a:p>
          <a:p>
            <a:r>
              <a:rPr lang="fr-FR" sz="2800" dirty="0">
                <a:latin typeface="Tahoma" panose="020B0604030504040204" pitchFamily="34" charset="0"/>
                <a:ea typeface="Tahoma" panose="020B0604030504040204" pitchFamily="34" charset="0"/>
                <a:cs typeface="Tahoma" panose="020B0604030504040204" pitchFamily="34" charset="0"/>
              </a:rPr>
              <a:t>	</a:t>
            </a:r>
            <a:r>
              <a:rPr lang="fr-FR" sz="2800" dirty="0" smtClean="0">
                <a:latin typeface="Tahoma" panose="020B0604030504040204" pitchFamily="34" charset="0"/>
                <a:ea typeface="Tahoma" panose="020B0604030504040204" pitchFamily="34" charset="0"/>
                <a:cs typeface="Tahoma" panose="020B0604030504040204" pitchFamily="34" charset="0"/>
              </a:rPr>
              <a:t>BESOIN DE LIENS</a:t>
            </a:r>
          </a:p>
          <a:p>
            <a:endParaRPr lang="fr-FR" sz="2800" dirty="0">
              <a:latin typeface="Tahoma" panose="020B0604030504040204" pitchFamily="34" charset="0"/>
              <a:ea typeface="Tahoma" panose="020B0604030504040204" pitchFamily="34" charset="0"/>
              <a:cs typeface="Tahoma" panose="020B0604030504040204" pitchFamily="34" charset="0"/>
            </a:endParaRPr>
          </a:p>
          <a:p>
            <a:r>
              <a:rPr lang="fr-FR" sz="2800" dirty="0" smtClean="0">
                <a:latin typeface="Tahoma" panose="020B0604030504040204" pitchFamily="34" charset="0"/>
                <a:ea typeface="Tahoma" panose="020B0604030504040204" pitchFamily="34" charset="0"/>
                <a:cs typeface="Tahoma" panose="020B0604030504040204" pitchFamily="34" charset="0"/>
              </a:rPr>
              <a:t>		BESOIN D’AUTONOMIE, D’UTILITE</a:t>
            </a:r>
          </a:p>
          <a:p>
            <a:endParaRPr lang="fr-FR" sz="2800" dirty="0">
              <a:latin typeface="Tahoma" panose="020B0604030504040204" pitchFamily="34" charset="0"/>
              <a:ea typeface="Tahoma" panose="020B0604030504040204" pitchFamily="34" charset="0"/>
              <a:cs typeface="Tahoma" panose="020B0604030504040204" pitchFamily="34" charset="0"/>
            </a:endParaRPr>
          </a:p>
          <a:p>
            <a:r>
              <a:rPr lang="fr-FR" sz="2800" dirty="0" smtClean="0">
                <a:latin typeface="Tahoma" panose="020B0604030504040204" pitchFamily="34" charset="0"/>
                <a:ea typeface="Tahoma" panose="020B0604030504040204" pitchFamily="34" charset="0"/>
                <a:cs typeface="Tahoma" panose="020B0604030504040204" pitchFamily="34" charset="0"/>
              </a:rPr>
              <a:t>			     BESOIN DE SENS</a:t>
            </a:r>
          </a:p>
          <a:p>
            <a:r>
              <a:rPr lang="fr-FR" sz="2800" dirty="0" smtClean="0">
                <a:latin typeface="Tahoma" panose="020B0604030504040204" pitchFamily="34" charset="0"/>
                <a:ea typeface="Tahoma" panose="020B0604030504040204" pitchFamily="34" charset="0"/>
                <a:cs typeface="Tahoma" panose="020B0604030504040204" pitchFamily="34" charset="0"/>
              </a:rPr>
              <a:t>       </a:t>
            </a:r>
            <a:endParaRPr lang="fr-FR" sz="2800" dirty="0">
              <a:latin typeface="Tahoma" panose="020B0604030504040204" pitchFamily="34" charset="0"/>
              <a:ea typeface="Tahoma" panose="020B0604030504040204" pitchFamily="34" charset="0"/>
              <a:cs typeface="Tahoma" panose="020B0604030504040204" pitchFamily="34" charset="0"/>
            </a:endParaRPr>
          </a:p>
        </p:txBody>
      </p:sp>
      <p:pic>
        <p:nvPicPr>
          <p:cNvPr id="6" name="Picture 2" descr="C:\Users\utilisateur\Dropbox\ENTREPRENDRE ET DIRIGER AVEC ALTRUISME\CONSTRUCTION PLAN D'ACTIONS\ETAPE 2 COMMUNICATION\LOGO\Logo Orange Grand - Copi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187" y="2"/>
            <a:ext cx="1776984"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34983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1700808"/>
            <a:ext cx="8341090" cy="4832092"/>
          </a:xfrm>
          <a:prstGeom prst="rect">
            <a:avLst/>
          </a:prstGeom>
        </p:spPr>
        <p:txBody>
          <a:bodyPr wrap="square">
            <a:spAutoFit/>
          </a:bodyPr>
          <a:lstStyle/>
          <a:p>
            <a:r>
              <a:rPr lang="fr-FR" sz="2800" dirty="0">
                <a:latin typeface="Tahoma" panose="020B0604030504040204" pitchFamily="34" charset="0"/>
                <a:ea typeface="Tahoma" panose="020B0604030504040204" pitchFamily="34" charset="0"/>
                <a:cs typeface="Tahoma" panose="020B0604030504040204" pitchFamily="34" charset="0"/>
              </a:rPr>
              <a:t>Déployer ces trois leviers </a:t>
            </a:r>
            <a:endParaRPr lang="fr-FR" sz="2800" dirty="0" smtClean="0">
              <a:latin typeface="Tahoma" panose="020B0604030504040204" pitchFamily="34" charset="0"/>
              <a:ea typeface="Tahoma" panose="020B0604030504040204" pitchFamily="34" charset="0"/>
              <a:cs typeface="Tahoma" panose="020B0604030504040204" pitchFamily="34" charset="0"/>
            </a:endParaRPr>
          </a:p>
          <a:p>
            <a:endParaRPr lang="fr-FR" sz="2800" b="1" i="1" dirty="0">
              <a:latin typeface="Tahoma" panose="020B0604030504040204" pitchFamily="34" charset="0"/>
              <a:ea typeface="Tahoma" panose="020B0604030504040204" pitchFamily="34" charset="0"/>
              <a:cs typeface="Tahoma" panose="020B0604030504040204" pitchFamily="34" charset="0"/>
            </a:endParaRPr>
          </a:p>
          <a:p>
            <a:endParaRPr lang="fr-FR" sz="2800" b="1" i="1" dirty="0" smtClean="0">
              <a:latin typeface="Tahoma" panose="020B0604030504040204" pitchFamily="34" charset="0"/>
              <a:ea typeface="Tahoma" panose="020B0604030504040204" pitchFamily="34" charset="0"/>
              <a:cs typeface="Tahoma" panose="020B0604030504040204" pitchFamily="34" charset="0"/>
            </a:endParaRPr>
          </a:p>
          <a:p>
            <a:r>
              <a:rPr lang="fr-FR" sz="2800" b="1" i="1" dirty="0" smtClean="0">
                <a:latin typeface="Tahoma" panose="020B0604030504040204" pitchFamily="34" charset="0"/>
                <a:ea typeface="Tahoma" panose="020B0604030504040204" pitchFamily="34" charset="0"/>
                <a:cs typeface="Tahoma" panose="020B0604030504040204" pitchFamily="34" charset="0"/>
              </a:rPr>
              <a:t>RECONNAISSANCE </a:t>
            </a:r>
            <a:r>
              <a:rPr lang="fr-FR" sz="2800" b="1" i="1" dirty="0">
                <a:latin typeface="Tahoma" panose="020B0604030504040204" pitchFamily="34" charset="0"/>
                <a:ea typeface="Tahoma" panose="020B0604030504040204" pitchFamily="34" charset="0"/>
                <a:cs typeface="Tahoma" panose="020B0604030504040204" pitchFamily="34" charset="0"/>
              </a:rPr>
              <a:t>,</a:t>
            </a:r>
            <a:r>
              <a:rPr lang="fr-FR" sz="2800" dirty="0">
                <a:latin typeface="Tahoma" panose="020B0604030504040204" pitchFamily="34" charset="0"/>
                <a:ea typeface="Tahoma" panose="020B0604030504040204" pitchFamily="34" charset="0"/>
                <a:cs typeface="Tahoma" panose="020B0604030504040204" pitchFamily="34" charset="0"/>
              </a:rPr>
              <a:t> </a:t>
            </a:r>
            <a:endParaRPr lang="fr-FR" sz="2800" dirty="0" smtClean="0">
              <a:latin typeface="Tahoma" panose="020B0604030504040204" pitchFamily="34" charset="0"/>
              <a:ea typeface="Tahoma" panose="020B0604030504040204" pitchFamily="34" charset="0"/>
              <a:cs typeface="Tahoma" panose="020B0604030504040204" pitchFamily="34" charset="0"/>
            </a:endParaRPr>
          </a:p>
          <a:p>
            <a:endParaRPr lang="fr-FR" sz="2800" dirty="0" smtClean="0">
              <a:latin typeface="Tahoma" panose="020B0604030504040204" pitchFamily="34" charset="0"/>
              <a:ea typeface="Tahoma" panose="020B0604030504040204" pitchFamily="34" charset="0"/>
              <a:cs typeface="Tahoma" panose="020B0604030504040204" pitchFamily="34" charset="0"/>
            </a:endParaRPr>
          </a:p>
          <a:p>
            <a:r>
              <a:rPr lang="fr-FR" sz="2800" dirty="0">
                <a:latin typeface="Tahoma" panose="020B0604030504040204" pitchFamily="34" charset="0"/>
                <a:ea typeface="Tahoma" panose="020B0604030504040204" pitchFamily="34" charset="0"/>
                <a:cs typeface="Tahoma" panose="020B0604030504040204" pitchFamily="34" charset="0"/>
              </a:rPr>
              <a:t>	</a:t>
            </a:r>
            <a:r>
              <a:rPr lang="fr-FR" sz="2800" dirty="0" smtClean="0">
                <a:latin typeface="Tahoma" panose="020B0604030504040204" pitchFamily="34" charset="0"/>
                <a:ea typeface="Tahoma" panose="020B0604030504040204" pitchFamily="34" charset="0"/>
                <a:cs typeface="Tahoma" panose="020B0604030504040204" pitchFamily="34" charset="0"/>
              </a:rPr>
              <a:t>		</a:t>
            </a:r>
            <a:r>
              <a:rPr lang="fr-FR" sz="2800" b="1" i="1" dirty="0" smtClean="0">
                <a:latin typeface="Tahoma" panose="020B0604030504040204" pitchFamily="34" charset="0"/>
                <a:ea typeface="Tahoma" panose="020B0604030504040204" pitchFamily="34" charset="0"/>
                <a:cs typeface="Tahoma" panose="020B0604030504040204" pitchFamily="34" charset="0"/>
              </a:rPr>
              <a:t>EQUITE,</a:t>
            </a:r>
            <a:r>
              <a:rPr lang="fr-FR" sz="2800" dirty="0" smtClean="0">
                <a:latin typeface="Tahoma" panose="020B0604030504040204" pitchFamily="34" charset="0"/>
                <a:ea typeface="Tahoma" panose="020B0604030504040204" pitchFamily="34" charset="0"/>
                <a:cs typeface="Tahoma" panose="020B0604030504040204" pitchFamily="34" charset="0"/>
              </a:rPr>
              <a:t> </a:t>
            </a:r>
            <a:endParaRPr lang="fr-FR" sz="2800" dirty="0">
              <a:latin typeface="Tahoma" panose="020B0604030504040204" pitchFamily="34" charset="0"/>
              <a:ea typeface="Tahoma" panose="020B0604030504040204" pitchFamily="34" charset="0"/>
              <a:cs typeface="Tahoma" panose="020B0604030504040204" pitchFamily="34" charset="0"/>
            </a:endParaRPr>
          </a:p>
          <a:p>
            <a:endParaRPr lang="fr-FR" sz="2800" dirty="0" smtClean="0">
              <a:latin typeface="Tahoma" panose="020B0604030504040204" pitchFamily="34" charset="0"/>
              <a:ea typeface="Tahoma" panose="020B0604030504040204" pitchFamily="34" charset="0"/>
              <a:cs typeface="Tahoma" panose="020B0604030504040204" pitchFamily="34" charset="0"/>
            </a:endParaRPr>
          </a:p>
          <a:p>
            <a:r>
              <a:rPr lang="fr-FR" sz="2800" dirty="0" smtClean="0">
                <a:latin typeface="Tahoma" panose="020B0604030504040204" pitchFamily="34" charset="0"/>
                <a:ea typeface="Tahoma" panose="020B0604030504040204" pitchFamily="34" charset="0"/>
                <a:cs typeface="Tahoma" panose="020B0604030504040204" pitchFamily="34" charset="0"/>
              </a:rPr>
              <a:t>                                 </a:t>
            </a:r>
            <a:r>
              <a:rPr lang="fr-FR" sz="2800" b="1" i="1" dirty="0" smtClean="0">
                <a:latin typeface="Tahoma" panose="020B0604030504040204" pitchFamily="34" charset="0"/>
                <a:ea typeface="Tahoma" panose="020B0604030504040204" pitchFamily="34" charset="0"/>
                <a:cs typeface="Tahoma" panose="020B0604030504040204" pitchFamily="34" charset="0"/>
              </a:rPr>
              <a:t>COMMUNICATION</a:t>
            </a:r>
            <a:r>
              <a:rPr lang="fr-FR" sz="2800" dirty="0" smtClean="0">
                <a:latin typeface="Tahoma" panose="020B0604030504040204" pitchFamily="34" charset="0"/>
                <a:ea typeface="Tahoma" panose="020B0604030504040204" pitchFamily="34" charset="0"/>
                <a:cs typeface="Tahoma" panose="020B0604030504040204" pitchFamily="34" charset="0"/>
              </a:rPr>
              <a:t> .</a:t>
            </a:r>
          </a:p>
          <a:p>
            <a:endParaRPr lang="fr-FR" sz="2800" dirty="0" smtClean="0">
              <a:latin typeface="Tahoma" panose="020B0604030504040204" pitchFamily="34" charset="0"/>
              <a:ea typeface="Tahoma" panose="020B0604030504040204" pitchFamily="34" charset="0"/>
              <a:cs typeface="Tahoma" panose="020B0604030504040204" pitchFamily="34" charset="0"/>
            </a:endParaRPr>
          </a:p>
          <a:p>
            <a:r>
              <a:rPr lang="fr-FR" sz="2800" dirty="0">
                <a:latin typeface="Tahoma" panose="020B0604030504040204" pitchFamily="34" charset="0"/>
                <a:ea typeface="Tahoma" panose="020B0604030504040204" pitchFamily="34" charset="0"/>
                <a:cs typeface="Tahoma" panose="020B0604030504040204" pitchFamily="34" charset="0"/>
              </a:rPr>
              <a:t>facilitent la satisfaction de ces besoins universels. </a:t>
            </a:r>
          </a:p>
          <a:p>
            <a:r>
              <a:rPr lang="fr-FR" sz="2800" dirty="0" smtClean="0">
                <a:latin typeface="Tahoma" panose="020B0604030504040204" pitchFamily="34" charset="0"/>
                <a:ea typeface="Tahoma" panose="020B0604030504040204" pitchFamily="34" charset="0"/>
                <a:cs typeface="Tahoma" panose="020B0604030504040204" pitchFamily="34" charset="0"/>
              </a:rPr>
              <a:t>       </a:t>
            </a:r>
            <a:endParaRPr lang="fr-FR" sz="2800" dirty="0">
              <a:latin typeface="Tahoma" panose="020B0604030504040204" pitchFamily="34" charset="0"/>
              <a:ea typeface="Tahoma" panose="020B0604030504040204" pitchFamily="34" charset="0"/>
              <a:cs typeface="Tahoma" panose="020B0604030504040204" pitchFamily="34" charset="0"/>
            </a:endParaRPr>
          </a:p>
        </p:txBody>
      </p:sp>
      <p:pic>
        <p:nvPicPr>
          <p:cNvPr id="6" name="Picture 2" descr="C:\Users\utilisateur\Dropbox\ENTREPRENDRE ET DIRIGER AVEC ALTRUISME\CONSTRUCTION PLAN D'ACTIONS\ETAPE 2 COMMUNICATION\LOGO\Logo Orange Grand - Copi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187" y="2"/>
            <a:ext cx="1776984"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5156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548680"/>
            <a:ext cx="7920880" cy="1569660"/>
          </a:xfrm>
          <a:prstGeom prst="rect">
            <a:avLst/>
          </a:prstGeom>
        </p:spPr>
        <p:txBody>
          <a:bodyPr wrap="square">
            <a:spAutoFit/>
          </a:bodyPr>
          <a:lstStyle/>
          <a:p>
            <a:r>
              <a:rPr lang="fr-FR" sz="2400" b="1" i="1" dirty="0" smtClean="0">
                <a:latin typeface="Tahoma" panose="020B0604030504040204" pitchFamily="34" charset="0"/>
                <a:ea typeface="Tahoma" panose="020B0604030504040204" pitchFamily="34" charset="0"/>
                <a:cs typeface="Tahoma" panose="020B0604030504040204" pitchFamily="34" charset="0"/>
              </a:rPr>
              <a:t>1</a:t>
            </a:r>
            <a:r>
              <a:rPr lang="fr-FR" sz="2400" b="1" i="1" baseline="30000" dirty="0" smtClean="0">
                <a:latin typeface="Tahoma" panose="020B0604030504040204" pitchFamily="34" charset="0"/>
                <a:ea typeface="Tahoma" panose="020B0604030504040204" pitchFamily="34" charset="0"/>
                <a:cs typeface="Tahoma" panose="020B0604030504040204" pitchFamily="34" charset="0"/>
              </a:rPr>
              <a:t>ère</a:t>
            </a:r>
            <a:r>
              <a:rPr lang="fr-FR" sz="2400" b="1" i="1" dirty="0" smtClean="0">
                <a:latin typeface="Tahoma" panose="020B0604030504040204" pitchFamily="34" charset="0"/>
                <a:ea typeface="Tahoma" panose="020B0604030504040204" pitchFamily="34" charset="0"/>
                <a:cs typeface="Tahoma" panose="020B0604030504040204" pitchFamily="34" charset="0"/>
              </a:rPr>
              <a:t> idée clé</a:t>
            </a:r>
            <a:endParaRPr lang="fr-FR" sz="2400" b="1" i="1" dirty="0">
              <a:latin typeface="Tahoma" panose="020B0604030504040204" pitchFamily="34" charset="0"/>
              <a:ea typeface="Tahoma" panose="020B0604030504040204" pitchFamily="34" charset="0"/>
              <a:cs typeface="Tahoma" panose="020B0604030504040204" pitchFamily="34" charset="0"/>
            </a:endParaRPr>
          </a:p>
          <a:p>
            <a:r>
              <a:rPr lang="fr-FR" sz="2400" dirty="0">
                <a:latin typeface="Tahoma" panose="020B0604030504040204" pitchFamily="34" charset="0"/>
                <a:ea typeface="Tahoma" panose="020B0604030504040204" pitchFamily="34" charset="0"/>
                <a:cs typeface="Tahoma" panose="020B0604030504040204" pitchFamily="34" charset="0"/>
              </a:rPr>
              <a:t> </a:t>
            </a:r>
          </a:p>
          <a:p>
            <a:r>
              <a:rPr lang="fr-FR" sz="2400" dirty="0">
                <a:latin typeface="Tahoma" panose="020B0604030504040204" pitchFamily="34" charset="0"/>
                <a:ea typeface="Tahoma" panose="020B0604030504040204" pitchFamily="34" charset="0"/>
                <a:cs typeface="Tahoma" panose="020B0604030504040204" pitchFamily="34" charset="0"/>
              </a:rPr>
              <a:t>                 </a:t>
            </a:r>
          </a:p>
          <a:p>
            <a:endParaRPr lang="fr-FR" sz="2400" dirty="0">
              <a:latin typeface="Tahoma" panose="020B0604030504040204" pitchFamily="34" charset="0"/>
              <a:ea typeface="Tahoma" panose="020B0604030504040204" pitchFamily="34" charset="0"/>
              <a:cs typeface="Tahoma" panose="020B0604030504040204" pitchFamily="34" charset="0"/>
            </a:endParaRPr>
          </a:p>
        </p:txBody>
      </p:sp>
      <p:sp>
        <p:nvSpPr>
          <p:cNvPr id="3" name="Parchemin horizontal 2"/>
          <p:cNvSpPr/>
          <p:nvPr/>
        </p:nvSpPr>
        <p:spPr>
          <a:xfrm>
            <a:off x="1295636" y="1196752"/>
            <a:ext cx="6840760" cy="4608512"/>
          </a:xfrm>
          <a:prstGeom prst="horizontalScroll">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a:off x="2195736" y="2118340"/>
            <a:ext cx="5832648" cy="2862322"/>
          </a:xfrm>
          <a:prstGeom prst="rect">
            <a:avLst/>
          </a:prstGeom>
          <a:noFill/>
          <a:ln>
            <a:noFill/>
          </a:ln>
        </p:spPr>
        <p:txBody>
          <a:bodyPr wrap="square" rtlCol="0">
            <a:spAutoFit/>
          </a:bodyPr>
          <a:lstStyle/>
          <a:p>
            <a:r>
              <a:rPr lang="fr-FR" b="1" dirty="0" smtClean="0">
                <a:latin typeface="Tahoma" panose="020B0604030504040204" pitchFamily="34" charset="0"/>
                <a:ea typeface="Tahoma" panose="020B0604030504040204" pitchFamily="34" charset="0"/>
                <a:cs typeface="Tahoma" panose="020B0604030504040204" pitchFamily="34" charset="0"/>
              </a:rPr>
              <a:t>    DEPLOYER </a:t>
            </a:r>
            <a:r>
              <a:rPr lang="fr-FR" b="1" dirty="0">
                <a:latin typeface="Tahoma" panose="020B0604030504040204" pitchFamily="34" charset="0"/>
                <a:ea typeface="Tahoma" panose="020B0604030504040204" pitchFamily="34" charset="0"/>
                <a:cs typeface="Tahoma" panose="020B0604030504040204" pitchFamily="34" charset="0"/>
              </a:rPr>
              <a:t>LE BIEN-ETRE EN ENTREPRISE</a:t>
            </a:r>
          </a:p>
          <a:p>
            <a:endParaRPr lang="fr-FR" dirty="0">
              <a:latin typeface="Tahoma" panose="020B0604030504040204" pitchFamily="34" charset="0"/>
              <a:ea typeface="Tahoma" panose="020B0604030504040204" pitchFamily="34" charset="0"/>
              <a:cs typeface="Tahoma" panose="020B0604030504040204" pitchFamily="34" charset="0"/>
            </a:endParaRPr>
          </a:p>
          <a:p>
            <a:r>
              <a:rPr lang="fr-FR" dirty="0">
                <a:latin typeface="Tahoma" panose="020B0604030504040204" pitchFamily="34" charset="0"/>
                <a:ea typeface="Tahoma" panose="020B0604030504040204" pitchFamily="34" charset="0"/>
                <a:cs typeface="Tahoma" panose="020B0604030504040204" pitchFamily="34" charset="0"/>
              </a:rPr>
              <a:t>   		</a:t>
            </a:r>
            <a:r>
              <a:rPr lang="fr-FR" dirty="0" smtClean="0">
                <a:latin typeface="Tahoma" panose="020B0604030504040204" pitchFamily="34" charset="0"/>
                <a:ea typeface="Tahoma" panose="020B0604030504040204" pitchFamily="34" charset="0"/>
                <a:cs typeface="Tahoma" panose="020B0604030504040204" pitchFamily="34" charset="0"/>
              </a:rPr>
              <a:t>   </a:t>
            </a:r>
            <a:r>
              <a:rPr lang="fr-FR" b="1" dirty="0" smtClean="0">
                <a:latin typeface="Tahoma" panose="020B0604030504040204" pitchFamily="34" charset="0"/>
                <a:ea typeface="Tahoma" panose="020B0604030504040204" pitchFamily="34" charset="0"/>
                <a:cs typeface="Tahoma" panose="020B0604030504040204" pitchFamily="34" charset="0"/>
              </a:rPr>
              <a:t>=</a:t>
            </a:r>
            <a:endParaRPr lang="fr-FR" b="1" dirty="0">
              <a:latin typeface="Tahoma" panose="020B0604030504040204" pitchFamily="34" charset="0"/>
              <a:ea typeface="Tahoma" panose="020B0604030504040204" pitchFamily="34" charset="0"/>
              <a:cs typeface="Tahoma" panose="020B0604030504040204" pitchFamily="34" charset="0"/>
            </a:endParaRPr>
          </a:p>
          <a:p>
            <a:endParaRPr lang="fr-FR" dirty="0">
              <a:latin typeface="Tahoma" panose="020B0604030504040204" pitchFamily="34" charset="0"/>
              <a:ea typeface="Tahoma" panose="020B0604030504040204" pitchFamily="34" charset="0"/>
              <a:cs typeface="Tahoma" panose="020B0604030504040204" pitchFamily="34" charset="0"/>
            </a:endParaRPr>
          </a:p>
          <a:p>
            <a:r>
              <a:rPr lang="fr-FR" dirty="0">
                <a:latin typeface="Tahoma" panose="020B0604030504040204" pitchFamily="34" charset="0"/>
                <a:ea typeface="Tahoma" panose="020B0604030504040204" pitchFamily="34" charset="0"/>
                <a:cs typeface="Tahoma" panose="020B0604030504040204" pitchFamily="34" charset="0"/>
              </a:rPr>
              <a:t>      	</a:t>
            </a:r>
            <a:r>
              <a:rPr lang="fr-FR" dirty="0" smtClean="0">
                <a:latin typeface="Tahoma" panose="020B0604030504040204" pitchFamily="34" charset="0"/>
                <a:ea typeface="Tahoma" panose="020B0604030504040204" pitchFamily="34" charset="0"/>
                <a:cs typeface="Tahoma" panose="020B0604030504040204" pitchFamily="34" charset="0"/>
              </a:rPr>
              <a:t>        </a:t>
            </a:r>
            <a:r>
              <a:rPr lang="fr-FR" b="1" dirty="0" smtClean="0">
                <a:latin typeface="Tahoma" panose="020B0604030504040204" pitchFamily="34" charset="0"/>
                <a:ea typeface="Tahoma" panose="020B0604030504040204" pitchFamily="34" charset="0"/>
                <a:cs typeface="Tahoma" panose="020B0604030504040204" pitchFamily="34" charset="0"/>
              </a:rPr>
              <a:t>COUT </a:t>
            </a:r>
            <a:r>
              <a:rPr lang="fr-FR" b="1" dirty="0">
                <a:latin typeface="Tahoma" panose="020B0604030504040204" pitchFamily="34" charset="0"/>
                <a:ea typeface="Tahoma" panose="020B0604030504040204" pitchFamily="34" charset="0"/>
                <a:cs typeface="Tahoma" panose="020B0604030504040204" pitchFamily="34" charset="0"/>
              </a:rPr>
              <a:t>ZERO</a:t>
            </a:r>
          </a:p>
          <a:p>
            <a:r>
              <a:rPr lang="fr-FR" dirty="0">
                <a:latin typeface="Tahoma" panose="020B0604030504040204" pitchFamily="34" charset="0"/>
                <a:ea typeface="Tahoma" panose="020B0604030504040204" pitchFamily="34" charset="0"/>
                <a:cs typeface="Tahoma" panose="020B0604030504040204" pitchFamily="34" charset="0"/>
              </a:rPr>
              <a:t> </a:t>
            </a:r>
            <a:r>
              <a:rPr lang="fr-FR" sz="1600" dirty="0">
                <a:latin typeface="Tahoma" panose="020B0604030504040204" pitchFamily="34" charset="0"/>
                <a:ea typeface="Tahoma" panose="020B0604030504040204" pitchFamily="34" charset="0"/>
                <a:cs typeface="Tahoma" panose="020B0604030504040204" pitchFamily="34" charset="0"/>
              </a:rPr>
              <a:t>et</a:t>
            </a:r>
          </a:p>
          <a:p>
            <a:r>
              <a:rPr lang="fr-FR" dirty="0">
                <a:latin typeface="Tahoma" panose="020B0604030504040204" pitchFamily="34" charset="0"/>
                <a:ea typeface="Tahoma" panose="020B0604030504040204" pitchFamily="34" charset="0"/>
                <a:cs typeface="Tahoma" panose="020B0604030504040204" pitchFamily="34" charset="0"/>
              </a:rPr>
              <a:t>	</a:t>
            </a:r>
            <a:r>
              <a:rPr lang="fr-FR" dirty="0" smtClean="0">
                <a:latin typeface="Tahoma" panose="020B0604030504040204" pitchFamily="34" charset="0"/>
                <a:ea typeface="Tahoma" panose="020B0604030504040204" pitchFamily="34" charset="0"/>
                <a:cs typeface="Tahoma" panose="020B0604030504040204" pitchFamily="34" charset="0"/>
              </a:rPr>
              <a:t>        </a:t>
            </a:r>
            <a:r>
              <a:rPr lang="fr-FR" b="1" dirty="0" smtClean="0">
                <a:latin typeface="Tahoma" panose="020B0604030504040204" pitchFamily="34" charset="0"/>
                <a:ea typeface="Tahoma" panose="020B0604030504040204" pitchFamily="34" charset="0"/>
                <a:cs typeface="Tahoma" panose="020B0604030504040204" pitchFamily="34" charset="0"/>
              </a:rPr>
              <a:t>ACCESSIBLE</a:t>
            </a:r>
            <a:r>
              <a:rPr lang="fr-FR" dirty="0" smtClean="0">
                <a:latin typeface="Tahoma" panose="020B0604030504040204" pitchFamily="34" charset="0"/>
                <a:ea typeface="Tahoma" panose="020B0604030504040204" pitchFamily="34" charset="0"/>
                <a:cs typeface="Tahoma" panose="020B0604030504040204" pitchFamily="34" charset="0"/>
              </a:rPr>
              <a:t> </a:t>
            </a:r>
            <a:r>
              <a:rPr lang="fr-FR" dirty="0">
                <a:latin typeface="Tahoma" panose="020B0604030504040204" pitchFamily="34" charset="0"/>
                <a:ea typeface="Tahoma" panose="020B0604030504040204" pitchFamily="34" charset="0"/>
                <a:cs typeface="Tahoma" panose="020B0604030504040204" pitchFamily="34" charset="0"/>
              </a:rPr>
              <a:t>quelle que soit la </a:t>
            </a:r>
            <a:r>
              <a:rPr lang="fr-FR" b="1" dirty="0">
                <a:latin typeface="Tahoma" panose="020B0604030504040204" pitchFamily="34" charset="0"/>
                <a:ea typeface="Tahoma" panose="020B0604030504040204" pitchFamily="34" charset="0"/>
                <a:cs typeface="Tahoma" panose="020B0604030504040204" pitchFamily="34" charset="0"/>
              </a:rPr>
              <a:t>TAILLE</a:t>
            </a:r>
            <a:r>
              <a:rPr lang="fr-FR" dirty="0">
                <a:latin typeface="Tahoma" panose="020B0604030504040204" pitchFamily="34" charset="0"/>
                <a:ea typeface="Tahoma" panose="020B0604030504040204" pitchFamily="34" charset="0"/>
                <a:cs typeface="Tahoma" panose="020B0604030504040204" pitchFamily="34" charset="0"/>
              </a:rPr>
              <a:t> </a:t>
            </a:r>
            <a:r>
              <a:rPr lang="fr-FR" dirty="0" smtClean="0">
                <a:latin typeface="Tahoma" panose="020B0604030504040204" pitchFamily="34" charset="0"/>
                <a:ea typeface="Tahoma" panose="020B0604030504040204" pitchFamily="34" charset="0"/>
                <a:cs typeface="Tahoma" panose="020B0604030504040204" pitchFamily="34" charset="0"/>
              </a:rPr>
              <a:t> 	et  l’</a:t>
            </a:r>
            <a:r>
              <a:rPr lang="fr-FR" b="1" dirty="0" smtClean="0">
                <a:latin typeface="Tahoma" panose="020B0604030504040204" pitchFamily="34" charset="0"/>
                <a:ea typeface="Tahoma" panose="020B0604030504040204" pitchFamily="34" charset="0"/>
                <a:cs typeface="Tahoma" panose="020B0604030504040204" pitchFamily="34" charset="0"/>
              </a:rPr>
              <a:t>ACTIVITE</a:t>
            </a:r>
            <a:r>
              <a:rPr lang="fr-FR" dirty="0" smtClean="0">
                <a:latin typeface="Tahoma" panose="020B0604030504040204" pitchFamily="34" charset="0"/>
                <a:ea typeface="Tahoma" panose="020B0604030504040204" pitchFamily="34" charset="0"/>
                <a:cs typeface="Tahoma" panose="020B0604030504040204" pitchFamily="34" charset="0"/>
              </a:rPr>
              <a:t> </a:t>
            </a:r>
            <a:r>
              <a:rPr lang="fr-FR" dirty="0">
                <a:latin typeface="Tahoma" panose="020B0604030504040204" pitchFamily="34" charset="0"/>
                <a:ea typeface="Tahoma" panose="020B0604030504040204" pitchFamily="34" charset="0"/>
                <a:cs typeface="Tahoma" panose="020B0604030504040204" pitchFamily="34" charset="0"/>
              </a:rPr>
              <a:t>DE L’ENTREPRISE</a:t>
            </a:r>
          </a:p>
          <a:p>
            <a:endParaRPr lang="fr-FR" dirty="0">
              <a:latin typeface="Tahoma" panose="020B0604030504040204" pitchFamily="34" charset="0"/>
              <a:ea typeface="Tahoma" panose="020B0604030504040204" pitchFamily="34" charset="0"/>
              <a:cs typeface="Tahoma" panose="020B0604030504040204" pitchFamily="34" charset="0"/>
            </a:endParaRPr>
          </a:p>
          <a:p>
            <a:endParaRPr lang="fr-FR"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551036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836712"/>
            <a:ext cx="8136904" cy="5262979"/>
          </a:xfrm>
          <a:prstGeom prst="rect">
            <a:avLst/>
          </a:prstGeom>
        </p:spPr>
        <p:txBody>
          <a:bodyPr wrap="square">
            <a:spAutoFit/>
          </a:bodyPr>
          <a:lstStyle/>
          <a:p>
            <a:r>
              <a:rPr lang="fr-FR" sz="2400" b="1" dirty="0" smtClean="0">
                <a:latin typeface="Tahoma" panose="020B0604030504040204" pitchFamily="34" charset="0"/>
                <a:ea typeface="Tahoma" panose="020B0604030504040204" pitchFamily="34" charset="0"/>
                <a:cs typeface="Tahoma" panose="020B0604030504040204" pitchFamily="34" charset="0"/>
              </a:rPr>
              <a:t>     </a:t>
            </a:r>
          </a:p>
          <a:p>
            <a:r>
              <a:rPr lang="fr-FR" sz="2400" b="1" i="1" dirty="0">
                <a:latin typeface="Tahoma" panose="020B0604030504040204" pitchFamily="34" charset="0"/>
                <a:ea typeface="Tahoma" panose="020B0604030504040204" pitchFamily="34" charset="0"/>
                <a:cs typeface="Tahoma" panose="020B0604030504040204" pitchFamily="34" charset="0"/>
              </a:rPr>
              <a:t> </a:t>
            </a:r>
            <a:r>
              <a:rPr lang="fr-FR" sz="2400" b="1" i="1" dirty="0" smtClean="0">
                <a:latin typeface="Tahoma" panose="020B0604030504040204" pitchFamily="34" charset="0"/>
                <a:ea typeface="Tahoma" panose="020B0604030504040204" pitchFamily="34" charset="0"/>
                <a:cs typeface="Tahoma" panose="020B0604030504040204" pitchFamily="34" charset="0"/>
              </a:rPr>
              <a:t>     </a:t>
            </a:r>
          </a:p>
          <a:p>
            <a:r>
              <a:rPr lang="fr-FR" sz="2400" b="1" i="1" dirty="0">
                <a:latin typeface="Tahoma" panose="020B0604030504040204" pitchFamily="34" charset="0"/>
                <a:ea typeface="Tahoma" panose="020B0604030504040204" pitchFamily="34" charset="0"/>
                <a:cs typeface="Tahoma" panose="020B0604030504040204" pitchFamily="34" charset="0"/>
              </a:rPr>
              <a:t> </a:t>
            </a:r>
            <a:r>
              <a:rPr lang="fr-FR" sz="2400" b="1" i="1" dirty="0" smtClean="0">
                <a:latin typeface="Tahoma" panose="020B0604030504040204" pitchFamily="34" charset="0"/>
                <a:ea typeface="Tahoma" panose="020B0604030504040204" pitchFamily="34" charset="0"/>
                <a:cs typeface="Tahoma" panose="020B0604030504040204" pitchFamily="34" charset="0"/>
              </a:rPr>
              <a:t>         Quel est le </a:t>
            </a:r>
            <a:r>
              <a:rPr lang="fr-FR" sz="2400" b="1" i="1" dirty="0">
                <a:latin typeface="Tahoma" panose="020B0604030504040204" pitchFamily="34" charset="0"/>
                <a:ea typeface="Tahoma" panose="020B0604030504040204" pitchFamily="34" charset="0"/>
                <a:cs typeface="Tahoma" panose="020B0604030504040204" pitchFamily="34" charset="0"/>
              </a:rPr>
              <a:t>socle de base pour initier et </a:t>
            </a:r>
            <a:endParaRPr lang="fr-FR" sz="2400" b="1" i="1" dirty="0" smtClean="0">
              <a:latin typeface="Tahoma" panose="020B0604030504040204" pitchFamily="34" charset="0"/>
              <a:ea typeface="Tahoma" panose="020B0604030504040204" pitchFamily="34" charset="0"/>
              <a:cs typeface="Tahoma" panose="020B0604030504040204" pitchFamily="34" charset="0"/>
            </a:endParaRPr>
          </a:p>
          <a:p>
            <a:r>
              <a:rPr lang="fr-FR" sz="2400" b="1" i="1" dirty="0" smtClean="0">
                <a:latin typeface="Tahoma" panose="020B0604030504040204" pitchFamily="34" charset="0"/>
                <a:ea typeface="Tahoma" panose="020B0604030504040204" pitchFamily="34" charset="0"/>
                <a:cs typeface="Tahoma" panose="020B0604030504040204" pitchFamily="34" charset="0"/>
              </a:rPr>
              <a:t>développer </a:t>
            </a:r>
            <a:r>
              <a:rPr lang="fr-FR" sz="2400" b="1" i="1" dirty="0">
                <a:latin typeface="Tahoma" panose="020B0604030504040204" pitchFamily="34" charset="0"/>
                <a:ea typeface="Tahoma" panose="020B0604030504040204" pitchFamily="34" charset="0"/>
                <a:cs typeface="Tahoma" panose="020B0604030504040204" pitchFamily="34" charset="0"/>
              </a:rPr>
              <a:t>le bonheur dans </a:t>
            </a:r>
            <a:r>
              <a:rPr lang="fr-FR" sz="2400" b="1" i="1" dirty="0" smtClean="0">
                <a:latin typeface="Tahoma" panose="020B0604030504040204" pitchFamily="34" charset="0"/>
                <a:ea typeface="Tahoma" panose="020B0604030504040204" pitchFamily="34" charset="0"/>
                <a:cs typeface="Tahoma" panose="020B0604030504040204" pitchFamily="34" charset="0"/>
              </a:rPr>
              <a:t>l’entreprise ?</a:t>
            </a:r>
          </a:p>
          <a:p>
            <a:endParaRPr lang="fr-FR" sz="2400" b="1" i="1" dirty="0">
              <a:latin typeface="Tahoma" panose="020B0604030504040204" pitchFamily="34" charset="0"/>
              <a:ea typeface="Tahoma" panose="020B0604030504040204" pitchFamily="34" charset="0"/>
              <a:cs typeface="Tahoma" panose="020B0604030504040204" pitchFamily="34" charset="0"/>
            </a:endParaRPr>
          </a:p>
          <a:p>
            <a:endParaRPr lang="fr-FR" sz="2400" b="1" i="1" dirty="0" smtClean="0">
              <a:latin typeface="Tahoma" panose="020B0604030504040204" pitchFamily="34" charset="0"/>
              <a:ea typeface="Tahoma" panose="020B0604030504040204" pitchFamily="34" charset="0"/>
              <a:cs typeface="Tahoma" panose="020B0604030504040204" pitchFamily="34" charset="0"/>
            </a:endParaRPr>
          </a:p>
          <a:p>
            <a:endParaRPr lang="fr-FR" sz="2400" b="1" i="1" dirty="0">
              <a:latin typeface="Tahoma" panose="020B0604030504040204" pitchFamily="34" charset="0"/>
              <a:ea typeface="Tahoma" panose="020B0604030504040204" pitchFamily="34" charset="0"/>
              <a:cs typeface="Tahoma" panose="020B0604030504040204" pitchFamily="34" charset="0"/>
            </a:endParaRPr>
          </a:p>
          <a:p>
            <a:endParaRPr lang="fr-FR" sz="2400" b="1" i="1" dirty="0" smtClean="0">
              <a:latin typeface="Tahoma" panose="020B0604030504040204" pitchFamily="34" charset="0"/>
              <a:ea typeface="Tahoma" panose="020B0604030504040204" pitchFamily="34" charset="0"/>
              <a:cs typeface="Tahoma" panose="020B0604030504040204" pitchFamily="34" charset="0"/>
            </a:endParaRPr>
          </a:p>
          <a:p>
            <a:endParaRPr lang="fr-FR" sz="2400" b="1" i="1" dirty="0">
              <a:latin typeface="Tahoma" panose="020B0604030504040204" pitchFamily="34" charset="0"/>
              <a:ea typeface="Tahoma" panose="020B0604030504040204" pitchFamily="34" charset="0"/>
              <a:cs typeface="Tahoma" panose="020B0604030504040204" pitchFamily="34" charset="0"/>
            </a:endParaRPr>
          </a:p>
          <a:p>
            <a:endParaRPr lang="fr-FR" sz="2400" i="1" dirty="0">
              <a:latin typeface="Tahoma" panose="020B0604030504040204" pitchFamily="34" charset="0"/>
              <a:ea typeface="Tahoma" panose="020B0604030504040204" pitchFamily="34" charset="0"/>
              <a:cs typeface="Tahoma" panose="020B0604030504040204" pitchFamily="34" charset="0"/>
            </a:endParaRPr>
          </a:p>
          <a:p>
            <a:r>
              <a:rPr lang="fr-FR" sz="2400" dirty="0">
                <a:latin typeface="Tahoma" panose="020B0604030504040204" pitchFamily="34" charset="0"/>
                <a:ea typeface="Tahoma" panose="020B0604030504040204" pitchFamily="34" charset="0"/>
                <a:cs typeface="Tahoma" panose="020B0604030504040204" pitchFamily="34" charset="0"/>
              </a:rPr>
              <a:t> </a:t>
            </a:r>
          </a:p>
          <a:p>
            <a:r>
              <a:rPr lang="fr-FR" sz="2400" dirty="0" smtClean="0">
                <a:latin typeface="Tahoma" panose="020B0604030504040204" pitchFamily="34" charset="0"/>
                <a:ea typeface="Tahoma" panose="020B0604030504040204" pitchFamily="34" charset="0"/>
                <a:cs typeface="Tahoma" panose="020B0604030504040204" pitchFamily="34" charset="0"/>
              </a:rPr>
              <a:t>MOI, dirigeant… </a:t>
            </a:r>
            <a:r>
              <a:rPr lang="fr-FR" sz="2400" dirty="0">
                <a:latin typeface="Tahoma" panose="020B0604030504040204" pitchFamily="34" charset="0"/>
                <a:ea typeface="Tahoma" panose="020B0604030504040204" pitchFamily="34" charset="0"/>
                <a:cs typeface="Tahoma" panose="020B0604030504040204" pitchFamily="34" charset="0"/>
              </a:rPr>
              <a:t>et plus précisément </a:t>
            </a:r>
            <a:r>
              <a:rPr lang="fr-FR" sz="2400" dirty="0" smtClean="0">
                <a:latin typeface="Tahoma" panose="020B0604030504040204" pitchFamily="34" charset="0"/>
                <a:ea typeface="Tahoma" panose="020B0604030504040204" pitchFamily="34" charset="0"/>
                <a:cs typeface="Tahoma" panose="020B0604030504040204" pitchFamily="34" charset="0"/>
              </a:rPr>
              <a:t>…</a:t>
            </a:r>
          </a:p>
          <a:p>
            <a:r>
              <a:rPr lang="fr-FR" sz="2400" dirty="0">
                <a:latin typeface="Tahoma" panose="020B0604030504040204" pitchFamily="34" charset="0"/>
                <a:ea typeface="Tahoma" panose="020B0604030504040204" pitchFamily="34" charset="0"/>
                <a:cs typeface="Tahoma" panose="020B0604030504040204" pitchFamily="34" charset="0"/>
              </a:rPr>
              <a:t> </a:t>
            </a:r>
            <a:r>
              <a:rPr lang="fr-FR" sz="2400" dirty="0" smtClean="0">
                <a:latin typeface="Tahoma" panose="020B0604030504040204" pitchFamily="34" charset="0"/>
                <a:ea typeface="Tahoma" panose="020B0604030504040204" pitchFamily="34" charset="0"/>
                <a:cs typeface="Tahoma" panose="020B0604030504040204" pitchFamily="34" charset="0"/>
              </a:rPr>
              <a:t>                 </a:t>
            </a:r>
            <a:r>
              <a:rPr lang="fr-FR" sz="2400" b="1" i="1" u="sng" dirty="0">
                <a:latin typeface="Tahoma" panose="020B0604030504040204" pitchFamily="34" charset="0"/>
                <a:ea typeface="Tahoma" panose="020B0604030504040204" pitchFamily="34" charset="0"/>
                <a:cs typeface="Tahoma" panose="020B0604030504040204" pitchFamily="34" charset="0"/>
              </a:rPr>
              <a:t>mon  </a:t>
            </a:r>
            <a:r>
              <a:rPr lang="fr-FR" sz="2400" b="1" i="1" u="sng" dirty="0" smtClean="0">
                <a:latin typeface="Tahoma" panose="020B0604030504040204" pitchFamily="34" charset="0"/>
                <a:ea typeface="Tahoma" panose="020B0604030504040204" pitchFamily="34" charset="0"/>
                <a:cs typeface="Tahoma" panose="020B0604030504040204" pitchFamily="34" charset="0"/>
              </a:rPr>
              <a:t>humanisme fondamental</a:t>
            </a:r>
            <a:r>
              <a:rPr lang="fr-FR" sz="2400" b="1" i="1" dirty="0" smtClean="0">
                <a:latin typeface="Tahoma" panose="020B0604030504040204" pitchFamily="34" charset="0"/>
                <a:ea typeface="Tahoma" panose="020B0604030504040204" pitchFamily="34" charset="0"/>
                <a:cs typeface="Tahoma" panose="020B0604030504040204" pitchFamily="34" charset="0"/>
              </a:rPr>
              <a:t> .</a:t>
            </a:r>
          </a:p>
          <a:p>
            <a:endParaRPr lang="fr-FR" sz="2400" b="1" i="1" dirty="0">
              <a:latin typeface="Tahoma" panose="020B0604030504040204" pitchFamily="34" charset="0"/>
              <a:ea typeface="Tahoma" panose="020B0604030504040204" pitchFamily="34" charset="0"/>
              <a:cs typeface="Tahoma" panose="020B0604030504040204" pitchFamily="34" charset="0"/>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9" y="2665619"/>
            <a:ext cx="2376264" cy="1799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0563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1556792"/>
            <a:ext cx="8208912" cy="5047536"/>
          </a:xfrm>
          <a:prstGeom prst="rect">
            <a:avLst/>
          </a:prstGeom>
        </p:spPr>
        <p:txBody>
          <a:bodyPr wrap="square">
            <a:spAutoFit/>
          </a:bodyPr>
          <a:lstStyle/>
          <a:p>
            <a:r>
              <a:rPr lang="fr-FR" sz="2400" u="sng" dirty="0" smtClean="0">
                <a:solidFill>
                  <a:srgbClr val="00B050"/>
                </a:solidFill>
                <a:latin typeface="Tahoma" panose="020B0604030504040204" pitchFamily="34" charset="0"/>
                <a:ea typeface="Tahoma" panose="020B0604030504040204" pitchFamily="34" charset="0"/>
                <a:cs typeface="Tahoma" panose="020B0604030504040204" pitchFamily="34" charset="0"/>
              </a:rPr>
              <a:t>De quoi avons-nous besoin?</a:t>
            </a:r>
            <a:endParaRPr lang="fr-FR" sz="2400" u="sng" dirty="0">
              <a:solidFill>
                <a:srgbClr val="00B050"/>
              </a:solidFill>
              <a:latin typeface="Tahoma" panose="020B0604030504040204" pitchFamily="34" charset="0"/>
              <a:ea typeface="Tahoma" panose="020B0604030504040204" pitchFamily="34" charset="0"/>
              <a:cs typeface="Tahoma" panose="020B0604030504040204" pitchFamily="34" charset="0"/>
            </a:endParaRPr>
          </a:p>
          <a:p>
            <a:r>
              <a:rPr lang="fr-FR" sz="2400" dirty="0">
                <a:latin typeface="Tahoma" panose="020B0604030504040204" pitchFamily="34" charset="0"/>
                <a:ea typeface="Tahoma" panose="020B0604030504040204" pitchFamily="34" charset="0"/>
                <a:cs typeface="Tahoma" panose="020B0604030504040204" pitchFamily="34" charset="0"/>
              </a:rPr>
              <a:t> </a:t>
            </a:r>
          </a:p>
          <a:p>
            <a:r>
              <a:rPr lang="fr-FR" sz="2400" b="1" i="1" dirty="0">
                <a:latin typeface="Tahoma" panose="020B0604030504040204" pitchFamily="34" charset="0"/>
                <a:ea typeface="Tahoma" panose="020B0604030504040204" pitchFamily="34" charset="0"/>
                <a:cs typeface="Tahoma" panose="020B0604030504040204" pitchFamily="34" charset="0"/>
              </a:rPr>
              <a:t>-Comprendre </a:t>
            </a:r>
            <a:r>
              <a:rPr lang="fr-FR" sz="2400" b="1" i="1" dirty="0" smtClean="0">
                <a:latin typeface="Tahoma" panose="020B0604030504040204" pitchFamily="34" charset="0"/>
                <a:ea typeface="Tahoma" panose="020B0604030504040204" pitchFamily="34" charset="0"/>
                <a:cs typeface="Tahoma" panose="020B0604030504040204" pitchFamily="34" charset="0"/>
              </a:rPr>
              <a:t>notre </a:t>
            </a:r>
            <a:r>
              <a:rPr lang="fr-FR" sz="2400" b="1" i="1" dirty="0">
                <a:latin typeface="Tahoma" panose="020B0604030504040204" pitchFamily="34" charset="0"/>
                <a:ea typeface="Tahoma" panose="020B0604030504040204" pitchFamily="34" charset="0"/>
                <a:cs typeface="Tahoma" panose="020B0604030504040204" pitchFamily="34" charset="0"/>
              </a:rPr>
              <a:t>propre fonctionnement</a:t>
            </a:r>
            <a:r>
              <a:rPr lang="fr-FR" sz="2400" i="1" dirty="0">
                <a:latin typeface="Tahoma" panose="020B0604030504040204" pitchFamily="34" charset="0"/>
                <a:ea typeface="Tahoma" panose="020B0604030504040204" pitchFamily="34" charset="0"/>
                <a:cs typeface="Tahoma" panose="020B0604030504040204" pitchFamily="34" charset="0"/>
              </a:rPr>
              <a:t> </a:t>
            </a:r>
            <a:r>
              <a:rPr lang="fr-FR" sz="2400" dirty="0">
                <a:latin typeface="Tahoma" panose="020B0604030504040204" pitchFamily="34" charset="0"/>
                <a:ea typeface="Tahoma" panose="020B0604030504040204" pitchFamily="34" charset="0"/>
                <a:cs typeface="Tahoma" panose="020B0604030504040204" pitchFamily="34" charset="0"/>
              </a:rPr>
              <a:t>(connaissance de soi) : prendre conscience de </a:t>
            </a:r>
            <a:r>
              <a:rPr lang="fr-FR" sz="2400" dirty="0" smtClean="0">
                <a:latin typeface="Tahoma" panose="020B0604030504040204" pitchFamily="34" charset="0"/>
                <a:ea typeface="Tahoma" panose="020B0604030504040204" pitchFamily="34" charset="0"/>
                <a:cs typeface="Tahoma" panose="020B0604030504040204" pitchFamily="34" charset="0"/>
              </a:rPr>
              <a:t>notre </a:t>
            </a:r>
            <a:r>
              <a:rPr lang="fr-FR" sz="2400" dirty="0">
                <a:latin typeface="Tahoma" panose="020B0604030504040204" pitchFamily="34" charset="0"/>
                <a:ea typeface="Tahoma" panose="020B0604030504040204" pitchFamily="34" charset="0"/>
                <a:cs typeface="Tahoma" panose="020B0604030504040204" pitchFamily="34" charset="0"/>
              </a:rPr>
              <a:t>« bonne heure </a:t>
            </a:r>
            <a:r>
              <a:rPr lang="fr-FR" sz="2400" dirty="0" smtClean="0">
                <a:latin typeface="Tahoma" panose="020B0604030504040204" pitchFamily="34" charset="0"/>
                <a:ea typeface="Tahoma" panose="020B0604030504040204" pitchFamily="34" charset="0"/>
                <a:cs typeface="Tahoma" panose="020B0604030504040204" pitchFamily="34" charset="0"/>
              </a:rPr>
              <a:t>» </a:t>
            </a:r>
          </a:p>
          <a:p>
            <a:r>
              <a:rPr lang="fr-FR" sz="2400" dirty="0">
                <a:latin typeface="Tahoma" panose="020B0604030504040204" pitchFamily="34" charset="0"/>
                <a:ea typeface="Tahoma" panose="020B0604030504040204" pitchFamily="34" charset="0"/>
                <a:cs typeface="Tahoma" panose="020B0604030504040204" pitchFamily="34" charset="0"/>
              </a:rPr>
              <a:t> </a:t>
            </a:r>
            <a:endParaRPr lang="fr-FR" sz="2400" dirty="0" smtClean="0">
              <a:latin typeface="Tahoma" panose="020B0604030504040204" pitchFamily="34" charset="0"/>
              <a:ea typeface="Tahoma" panose="020B0604030504040204" pitchFamily="34" charset="0"/>
              <a:cs typeface="Tahoma" panose="020B0604030504040204" pitchFamily="34" charset="0"/>
            </a:endParaRPr>
          </a:p>
          <a:p>
            <a:endParaRPr lang="fr-FR" sz="2400" dirty="0">
              <a:latin typeface="Tahoma" panose="020B0604030504040204" pitchFamily="34" charset="0"/>
              <a:ea typeface="Tahoma" panose="020B0604030504040204" pitchFamily="34" charset="0"/>
              <a:cs typeface="Tahoma" panose="020B0604030504040204" pitchFamily="34" charset="0"/>
            </a:endParaRPr>
          </a:p>
          <a:p>
            <a:r>
              <a:rPr lang="fr-FR" sz="2400" b="1" i="1" dirty="0">
                <a:latin typeface="Tahoma" panose="020B0604030504040204" pitchFamily="34" charset="0"/>
                <a:ea typeface="Tahoma" panose="020B0604030504040204" pitchFamily="34" charset="0"/>
                <a:cs typeface="Tahoma" panose="020B0604030504040204" pitchFamily="34" charset="0"/>
              </a:rPr>
              <a:t>-Comprendre le fonctionnement des </a:t>
            </a:r>
            <a:r>
              <a:rPr lang="fr-FR" sz="2400" b="1" i="1" dirty="0" smtClean="0">
                <a:latin typeface="Tahoma" panose="020B0604030504040204" pitchFamily="34" charset="0"/>
                <a:ea typeface="Tahoma" panose="020B0604030504040204" pitchFamily="34" charset="0"/>
                <a:cs typeface="Tahoma" panose="020B0604030504040204" pitchFamily="34" charset="0"/>
              </a:rPr>
              <a:t>autres</a:t>
            </a:r>
            <a:r>
              <a:rPr lang="fr-FR" sz="2400" b="1" dirty="0">
                <a:latin typeface="Tahoma" panose="020B0604030504040204" pitchFamily="34" charset="0"/>
                <a:ea typeface="Tahoma" panose="020B0604030504040204" pitchFamily="34" charset="0"/>
                <a:cs typeface="Tahoma" panose="020B0604030504040204" pitchFamily="34" charset="0"/>
              </a:rPr>
              <a:t> </a:t>
            </a:r>
            <a:endParaRPr lang="fr-FR" sz="2400" b="1" dirty="0" smtClean="0">
              <a:latin typeface="Tahoma" panose="020B0604030504040204" pitchFamily="34" charset="0"/>
              <a:ea typeface="Tahoma" panose="020B0604030504040204" pitchFamily="34" charset="0"/>
              <a:cs typeface="Tahoma" panose="020B0604030504040204" pitchFamily="34" charset="0"/>
            </a:endParaRPr>
          </a:p>
          <a:p>
            <a:r>
              <a:rPr lang="fr-FR" sz="2400" b="1" dirty="0" smtClean="0">
                <a:latin typeface="Tahoma" panose="020B0604030504040204" pitchFamily="34" charset="0"/>
                <a:ea typeface="Tahoma" panose="020B0604030504040204" pitchFamily="34" charset="0"/>
                <a:cs typeface="Tahoma" panose="020B0604030504040204" pitchFamily="34" charset="0"/>
              </a:rPr>
              <a:t> </a:t>
            </a:r>
            <a:r>
              <a:rPr lang="fr-FR" sz="2400" b="1" dirty="0">
                <a:latin typeface="Tahoma" panose="020B0604030504040204" pitchFamily="34" charset="0"/>
                <a:ea typeface="Tahoma" panose="020B0604030504040204" pitchFamily="34" charset="0"/>
                <a:cs typeface="Tahoma" panose="020B0604030504040204" pitchFamily="34" charset="0"/>
              </a:rPr>
              <a:t> </a:t>
            </a:r>
            <a:endParaRPr lang="fr-FR" sz="2400" b="1" dirty="0" smtClean="0">
              <a:latin typeface="Tahoma" panose="020B0604030504040204" pitchFamily="34" charset="0"/>
              <a:ea typeface="Tahoma" panose="020B0604030504040204" pitchFamily="34" charset="0"/>
              <a:cs typeface="Tahoma" panose="020B0604030504040204" pitchFamily="34" charset="0"/>
            </a:endParaRPr>
          </a:p>
          <a:p>
            <a:endParaRPr lang="fr-FR" sz="2400" dirty="0">
              <a:latin typeface="Tahoma" panose="020B0604030504040204" pitchFamily="34" charset="0"/>
              <a:ea typeface="Tahoma" panose="020B0604030504040204" pitchFamily="34" charset="0"/>
              <a:cs typeface="Tahoma" panose="020B0604030504040204" pitchFamily="34" charset="0"/>
            </a:endParaRPr>
          </a:p>
          <a:p>
            <a:r>
              <a:rPr lang="fr-FR" sz="2400" b="1" i="1" dirty="0">
                <a:latin typeface="Tahoma" panose="020B0604030504040204" pitchFamily="34" charset="0"/>
                <a:ea typeface="Tahoma" panose="020B0604030504040204" pitchFamily="34" charset="0"/>
                <a:cs typeface="Tahoma" panose="020B0604030504040204" pitchFamily="34" charset="0"/>
              </a:rPr>
              <a:t>-Comprendre les impacts de </a:t>
            </a:r>
            <a:r>
              <a:rPr lang="fr-FR" sz="2400" b="1" i="1" dirty="0" smtClean="0">
                <a:latin typeface="Tahoma" panose="020B0604030504040204" pitchFamily="34" charset="0"/>
                <a:ea typeface="Tahoma" panose="020B0604030504040204" pitchFamily="34" charset="0"/>
                <a:cs typeface="Tahoma" panose="020B0604030504040204" pitchFamily="34" charset="0"/>
              </a:rPr>
              <a:t>notre propre fonctionnement </a:t>
            </a:r>
            <a:r>
              <a:rPr lang="fr-FR" sz="2400" b="1" i="1" dirty="0">
                <a:latin typeface="Tahoma" panose="020B0604030504040204" pitchFamily="34" charset="0"/>
                <a:ea typeface="Tahoma" panose="020B0604030504040204" pitchFamily="34" charset="0"/>
                <a:cs typeface="Tahoma" panose="020B0604030504040204" pitchFamily="34" charset="0"/>
              </a:rPr>
              <a:t>sur celui des </a:t>
            </a:r>
            <a:r>
              <a:rPr lang="fr-FR" sz="2400" b="1" i="1" dirty="0" smtClean="0">
                <a:latin typeface="Tahoma" panose="020B0604030504040204" pitchFamily="34" charset="0"/>
                <a:ea typeface="Tahoma" panose="020B0604030504040204" pitchFamily="34" charset="0"/>
                <a:cs typeface="Tahoma" panose="020B0604030504040204" pitchFamily="34" charset="0"/>
              </a:rPr>
              <a:t>autres</a:t>
            </a:r>
          </a:p>
          <a:p>
            <a:endParaRPr lang="fr-FR" sz="2400" b="1" dirty="0">
              <a:latin typeface="Tahoma" panose="020B0604030504040204" pitchFamily="34" charset="0"/>
              <a:ea typeface="Tahoma" panose="020B0604030504040204" pitchFamily="34" charset="0"/>
              <a:cs typeface="Tahoma" panose="020B0604030504040204" pitchFamily="34" charset="0"/>
            </a:endParaRPr>
          </a:p>
          <a:p>
            <a:r>
              <a:rPr lang="fr-FR" sz="1000" dirty="0">
                <a:solidFill>
                  <a:srgbClr val="4D5B6B"/>
                </a:solidFill>
                <a:latin typeface="Tahoma" panose="020B0604030504040204" pitchFamily="34" charset="0"/>
                <a:ea typeface="Tahoma" panose="020B0604030504040204" pitchFamily="34" charset="0"/>
                <a:cs typeface="Tahoma" panose="020B0604030504040204" pitchFamily="34" charset="0"/>
              </a:rPr>
              <a:t>Soyez un entrepreneur heureux                             Contact : </a:t>
            </a:r>
            <a:r>
              <a:rPr lang="fr-FR" sz="1000" b="1" dirty="0">
                <a:solidFill>
                  <a:srgbClr val="4D5B6B"/>
                </a:solidFill>
                <a:latin typeface="Tahoma" panose="020B0604030504040204" pitchFamily="34" charset="0"/>
                <a:ea typeface="Tahoma" panose="020B0604030504040204" pitchFamily="34" charset="0"/>
                <a:cs typeface="Tahoma" panose="020B0604030504040204" pitchFamily="34" charset="0"/>
              </a:rPr>
              <a:t>06/28/42/38/33 – </a:t>
            </a:r>
            <a:r>
              <a:rPr lang="fr-FR" sz="1000" b="1" dirty="0" smtClean="0">
                <a:solidFill>
                  <a:srgbClr val="4D5B6B"/>
                </a:solidFill>
                <a:latin typeface="Tahoma" panose="020B0604030504040204" pitchFamily="34" charset="0"/>
                <a:ea typeface="Tahoma" panose="020B0604030504040204" pitchFamily="34" charset="0"/>
                <a:cs typeface="Tahoma" panose="020B0604030504040204" pitchFamily="34" charset="0"/>
              </a:rPr>
              <a:t>www.entreprendreavecaltruisme.com</a:t>
            </a:r>
            <a:endParaRPr lang="fr-FR" sz="1000" b="1" dirty="0">
              <a:solidFill>
                <a:srgbClr val="4D5B6B"/>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2" descr="C:\Users\utilisateur\Dropbox\ENTREPRENDRE ET DIRIGER AVEC ALTRUISME\CONSTRUCTION PLAN D'ACTIONS\ETAPE 2 COMMUNICATION\LOGO\Logo Orange Grand - Copi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6333" y="0"/>
            <a:ext cx="1776984"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916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548680"/>
            <a:ext cx="7920880" cy="1569660"/>
          </a:xfrm>
          <a:prstGeom prst="rect">
            <a:avLst/>
          </a:prstGeom>
        </p:spPr>
        <p:txBody>
          <a:bodyPr wrap="square">
            <a:spAutoFit/>
          </a:bodyPr>
          <a:lstStyle/>
          <a:p>
            <a:r>
              <a:rPr lang="fr-FR" sz="2400" b="1" i="1" dirty="0" smtClean="0">
                <a:latin typeface="Tahoma" panose="020B0604030504040204" pitchFamily="34" charset="0"/>
                <a:ea typeface="Tahoma" panose="020B0604030504040204" pitchFamily="34" charset="0"/>
                <a:cs typeface="Tahoma" panose="020B0604030504040204" pitchFamily="34" charset="0"/>
              </a:rPr>
              <a:t>2</a:t>
            </a:r>
            <a:r>
              <a:rPr lang="fr-FR" sz="2400" b="1" i="1" baseline="30000" dirty="0" smtClean="0">
                <a:latin typeface="Tahoma" panose="020B0604030504040204" pitchFamily="34" charset="0"/>
                <a:ea typeface="Tahoma" panose="020B0604030504040204" pitchFamily="34" charset="0"/>
                <a:cs typeface="Tahoma" panose="020B0604030504040204" pitchFamily="34" charset="0"/>
              </a:rPr>
              <a:t>ème</a:t>
            </a:r>
            <a:r>
              <a:rPr lang="fr-FR" sz="2400" b="1" i="1" dirty="0" smtClean="0">
                <a:latin typeface="Tahoma" panose="020B0604030504040204" pitchFamily="34" charset="0"/>
                <a:ea typeface="Tahoma" panose="020B0604030504040204" pitchFamily="34" charset="0"/>
                <a:cs typeface="Tahoma" panose="020B0604030504040204" pitchFamily="34" charset="0"/>
              </a:rPr>
              <a:t> idée clé</a:t>
            </a:r>
            <a:endParaRPr lang="fr-FR" sz="2400" b="1" i="1" dirty="0">
              <a:latin typeface="Tahoma" panose="020B0604030504040204" pitchFamily="34" charset="0"/>
              <a:ea typeface="Tahoma" panose="020B0604030504040204" pitchFamily="34" charset="0"/>
              <a:cs typeface="Tahoma" panose="020B0604030504040204" pitchFamily="34" charset="0"/>
            </a:endParaRPr>
          </a:p>
          <a:p>
            <a:r>
              <a:rPr lang="fr-FR" sz="2400" dirty="0">
                <a:latin typeface="Tahoma" panose="020B0604030504040204" pitchFamily="34" charset="0"/>
                <a:ea typeface="Tahoma" panose="020B0604030504040204" pitchFamily="34" charset="0"/>
                <a:cs typeface="Tahoma" panose="020B0604030504040204" pitchFamily="34" charset="0"/>
              </a:rPr>
              <a:t> </a:t>
            </a:r>
          </a:p>
          <a:p>
            <a:r>
              <a:rPr lang="fr-FR" sz="2400" dirty="0">
                <a:latin typeface="Tahoma" panose="020B0604030504040204" pitchFamily="34" charset="0"/>
                <a:ea typeface="Tahoma" panose="020B0604030504040204" pitchFamily="34" charset="0"/>
                <a:cs typeface="Tahoma" panose="020B0604030504040204" pitchFamily="34" charset="0"/>
              </a:rPr>
              <a:t>                 </a:t>
            </a:r>
          </a:p>
          <a:p>
            <a:endParaRPr lang="fr-FR" sz="2400" dirty="0">
              <a:latin typeface="Tahoma" panose="020B0604030504040204" pitchFamily="34" charset="0"/>
              <a:ea typeface="Tahoma" panose="020B0604030504040204" pitchFamily="34" charset="0"/>
              <a:cs typeface="Tahoma" panose="020B0604030504040204" pitchFamily="34" charset="0"/>
            </a:endParaRPr>
          </a:p>
        </p:txBody>
      </p:sp>
      <p:sp>
        <p:nvSpPr>
          <p:cNvPr id="3" name="Parchemin horizontal 2"/>
          <p:cNvSpPr/>
          <p:nvPr/>
        </p:nvSpPr>
        <p:spPr>
          <a:xfrm>
            <a:off x="1295636" y="1196752"/>
            <a:ext cx="6840760" cy="4608512"/>
          </a:xfrm>
          <a:prstGeom prst="horizontalScroll">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a:off x="1907704" y="2118340"/>
            <a:ext cx="6120680" cy="3416320"/>
          </a:xfrm>
          <a:prstGeom prst="rect">
            <a:avLst/>
          </a:prstGeom>
          <a:noFill/>
          <a:ln>
            <a:noFill/>
          </a:ln>
        </p:spPr>
        <p:txBody>
          <a:bodyPr wrap="square" rtlCol="0">
            <a:spAutoFit/>
          </a:bodyPr>
          <a:lstStyle/>
          <a:p>
            <a:r>
              <a:rPr lang="fr-FR" dirty="0" smtClean="0">
                <a:latin typeface="Tahoma" panose="020B0604030504040204" pitchFamily="34" charset="0"/>
                <a:ea typeface="Tahoma" panose="020B0604030504040204" pitchFamily="34" charset="0"/>
                <a:cs typeface="Tahoma" panose="020B0604030504040204" pitchFamily="34" charset="0"/>
              </a:rPr>
              <a:t>     Ayons </a:t>
            </a:r>
            <a:r>
              <a:rPr lang="fr-FR" dirty="0">
                <a:latin typeface="Tahoma" panose="020B0604030504040204" pitchFamily="34" charset="0"/>
                <a:ea typeface="Tahoma" panose="020B0604030504040204" pitchFamily="34" charset="0"/>
                <a:cs typeface="Tahoma" panose="020B0604030504040204" pitchFamily="34" charset="0"/>
              </a:rPr>
              <a:t>comme </a:t>
            </a:r>
            <a:r>
              <a:rPr lang="fr-FR" b="1" dirty="0">
                <a:latin typeface="Tahoma" panose="020B0604030504040204" pitchFamily="34" charset="0"/>
                <a:ea typeface="Tahoma" panose="020B0604030504040204" pitchFamily="34" charset="0"/>
                <a:cs typeface="Tahoma" panose="020B0604030504040204" pitchFamily="34" charset="0"/>
              </a:rPr>
              <a:t>intention première </a:t>
            </a:r>
            <a:r>
              <a:rPr lang="fr-FR" dirty="0" smtClean="0">
                <a:latin typeface="Tahoma" panose="020B0604030504040204" pitchFamily="34" charset="0"/>
                <a:ea typeface="Tahoma" panose="020B0604030504040204" pitchFamily="34" charset="0"/>
                <a:cs typeface="Tahoma" panose="020B0604030504040204" pitchFamily="34" charset="0"/>
              </a:rPr>
              <a:t>d’être heureux</a:t>
            </a:r>
            <a:r>
              <a:rPr lang="fr-FR" b="1" dirty="0" smtClean="0">
                <a:latin typeface="Tahoma" panose="020B0604030504040204" pitchFamily="34" charset="0"/>
                <a:ea typeface="Tahoma" panose="020B0604030504040204" pitchFamily="34" charset="0"/>
                <a:cs typeface="Tahoma" panose="020B0604030504040204" pitchFamily="34" charset="0"/>
              </a:rPr>
              <a:t>, </a:t>
            </a:r>
            <a:r>
              <a:rPr lang="fr-FR" dirty="0" smtClean="0">
                <a:latin typeface="Tahoma" panose="020B0604030504040204" pitchFamily="34" charset="0"/>
                <a:ea typeface="Tahoma" panose="020B0604030504040204" pitchFamily="34" charset="0"/>
                <a:cs typeface="Tahoma" panose="020B0604030504040204" pitchFamily="34" charset="0"/>
              </a:rPr>
              <a:t>d’accompagner </a:t>
            </a:r>
            <a:r>
              <a:rPr lang="fr-FR" dirty="0">
                <a:latin typeface="Tahoma" panose="020B0604030504040204" pitchFamily="34" charset="0"/>
                <a:ea typeface="Tahoma" panose="020B0604030504040204" pitchFamily="34" charset="0"/>
                <a:cs typeface="Tahoma" panose="020B0604030504040204" pitchFamily="34" charset="0"/>
              </a:rPr>
              <a:t>les collaborateurs sur le chemin du bonheur et du bien-être </a:t>
            </a:r>
            <a:endParaRPr lang="fr-FR" dirty="0" smtClean="0">
              <a:latin typeface="Tahoma" panose="020B0604030504040204" pitchFamily="34" charset="0"/>
              <a:ea typeface="Tahoma" panose="020B0604030504040204" pitchFamily="34" charset="0"/>
              <a:cs typeface="Tahoma" panose="020B0604030504040204" pitchFamily="34" charset="0"/>
            </a:endParaRPr>
          </a:p>
          <a:p>
            <a:r>
              <a:rPr lang="fr-FR" dirty="0" smtClean="0">
                <a:latin typeface="Tahoma" panose="020B0604030504040204" pitchFamily="34" charset="0"/>
                <a:ea typeface="Tahoma" panose="020B0604030504040204" pitchFamily="34" charset="0"/>
                <a:cs typeface="Tahoma" panose="020B0604030504040204" pitchFamily="34" charset="0"/>
              </a:rPr>
              <a:t>et </a:t>
            </a:r>
          </a:p>
          <a:p>
            <a:r>
              <a:rPr lang="fr-FR" b="1" dirty="0" smtClean="0">
                <a:latin typeface="Tahoma" panose="020B0604030504040204" pitchFamily="34" charset="0"/>
                <a:ea typeface="Tahoma" panose="020B0604030504040204" pitchFamily="34" charset="0"/>
                <a:cs typeface="Tahoma" panose="020B0604030504040204" pitchFamily="34" charset="0"/>
              </a:rPr>
              <a:t>constatons</a:t>
            </a:r>
            <a:r>
              <a:rPr lang="fr-FR" dirty="0" smtClean="0">
                <a:latin typeface="Tahoma" panose="020B0604030504040204" pitchFamily="34" charset="0"/>
                <a:ea typeface="Tahoma" panose="020B0604030504040204" pitchFamily="34" charset="0"/>
                <a:cs typeface="Tahoma" panose="020B0604030504040204" pitchFamily="34" charset="0"/>
              </a:rPr>
              <a:t> </a:t>
            </a:r>
            <a:r>
              <a:rPr lang="fr-FR" dirty="0">
                <a:latin typeface="Tahoma" panose="020B0604030504040204" pitchFamily="34" charset="0"/>
                <a:ea typeface="Tahoma" panose="020B0604030504040204" pitchFamily="34" charset="0"/>
                <a:cs typeface="Tahoma" panose="020B0604030504040204" pitchFamily="34" charset="0"/>
              </a:rPr>
              <a:t>l’effet que cela produit au niveau de l’entreprise</a:t>
            </a:r>
            <a:r>
              <a:rPr lang="fr-FR" dirty="0" smtClean="0">
                <a:latin typeface="Tahoma" panose="020B0604030504040204" pitchFamily="34" charset="0"/>
                <a:ea typeface="Tahoma" panose="020B0604030504040204" pitchFamily="34" charset="0"/>
                <a:cs typeface="Tahoma" panose="020B0604030504040204" pitchFamily="34" charset="0"/>
              </a:rPr>
              <a:t>.</a:t>
            </a:r>
          </a:p>
          <a:p>
            <a:endParaRPr lang="fr-FR" dirty="0">
              <a:latin typeface="Tahoma" panose="020B0604030504040204" pitchFamily="34" charset="0"/>
              <a:ea typeface="Tahoma" panose="020B0604030504040204" pitchFamily="34" charset="0"/>
              <a:cs typeface="Tahoma" panose="020B0604030504040204" pitchFamily="34" charset="0"/>
            </a:endParaRPr>
          </a:p>
          <a:p>
            <a:r>
              <a:rPr lang="fr-FR" b="1" i="1" dirty="0" smtClean="0">
                <a:latin typeface="Tahoma" panose="020B0604030504040204" pitchFamily="34" charset="0"/>
                <a:ea typeface="Tahoma" panose="020B0604030504040204" pitchFamily="34" charset="0"/>
                <a:cs typeface="Tahoma" panose="020B0604030504040204" pitchFamily="34" charset="0"/>
              </a:rPr>
              <a:t>     C’est-à-dire </a:t>
            </a:r>
            <a:r>
              <a:rPr lang="fr-FR" b="1" i="1" dirty="0">
                <a:latin typeface="Tahoma" panose="020B0604030504040204" pitchFamily="34" charset="0"/>
                <a:ea typeface="Tahoma" panose="020B0604030504040204" pitchFamily="34" charset="0"/>
                <a:cs typeface="Tahoma" panose="020B0604030504040204" pitchFamily="34" charset="0"/>
              </a:rPr>
              <a:t>le dirigeant et son entreprise au service des personnes et non l’inverse</a:t>
            </a:r>
            <a:r>
              <a:rPr lang="fr-FR" b="1" i="1" dirty="0" smtClean="0">
                <a:latin typeface="Tahoma" panose="020B0604030504040204" pitchFamily="34" charset="0"/>
                <a:ea typeface="Tahoma" panose="020B0604030504040204" pitchFamily="34" charset="0"/>
                <a:cs typeface="Tahoma" panose="020B0604030504040204" pitchFamily="34" charset="0"/>
              </a:rPr>
              <a:t>…</a:t>
            </a:r>
          </a:p>
          <a:p>
            <a:endParaRPr lang="fr-FR" b="1" i="1" dirty="0">
              <a:latin typeface="Tahoma" panose="020B0604030504040204" pitchFamily="34" charset="0"/>
              <a:ea typeface="Tahoma" panose="020B0604030504040204" pitchFamily="34" charset="0"/>
              <a:cs typeface="Tahoma" panose="020B0604030504040204" pitchFamily="34" charset="0"/>
            </a:endParaRPr>
          </a:p>
          <a:p>
            <a:endParaRPr lang="fr-FR" b="1" i="1" dirty="0" smtClean="0">
              <a:latin typeface="Tahoma" panose="020B0604030504040204" pitchFamily="34" charset="0"/>
              <a:ea typeface="Tahoma" panose="020B0604030504040204" pitchFamily="34" charset="0"/>
              <a:cs typeface="Tahoma" panose="020B0604030504040204" pitchFamily="34" charset="0"/>
            </a:endParaRPr>
          </a:p>
          <a:p>
            <a:endParaRPr lang="fr-FR"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78854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1628800"/>
            <a:ext cx="7704856" cy="5447645"/>
          </a:xfrm>
          <a:prstGeom prst="rect">
            <a:avLst/>
          </a:prstGeom>
        </p:spPr>
        <p:txBody>
          <a:bodyPr wrap="square">
            <a:spAutoFit/>
          </a:bodyPr>
          <a:lstStyle/>
          <a:p>
            <a:r>
              <a:rPr lang="fr-FR" sz="2400" b="1" u="sng" dirty="0">
                <a:latin typeface="Tahoma" panose="020B0604030504040204" pitchFamily="34" charset="0"/>
                <a:ea typeface="Tahoma" panose="020B0604030504040204" pitchFamily="34" charset="0"/>
                <a:cs typeface="Tahoma" panose="020B0604030504040204" pitchFamily="34" charset="0"/>
              </a:rPr>
              <a:t>P</a:t>
            </a:r>
            <a:r>
              <a:rPr lang="fr-FR" sz="2400" b="1" u="sng" dirty="0" smtClean="0">
                <a:latin typeface="Tahoma" panose="020B0604030504040204" pitchFamily="34" charset="0"/>
                <a:ea typeface="Tahoma" panose="020B0604030504040204" pitchFamily="34" charset="0"/>
                <a:cs typeface="Tahoma" panose="020B0604030504040204" pitchFamily="34" charset="0"/>
              </a:rPr>
              <a:t>rocessus </a:t>
            </a:r>
            <a:r>
              <a:rPr lang="fr-FR" sz="2400" b="1" u="sng" dirty="0">
                <a:latin typeface="Tahoma" panose="020B0604030504040204" pitchFamily="34" charset="0"/>
                <a:ea typeface="Tahoma" panose="020B0604030504040204" pitchFamily="34" charset="0"/>
                <a:cs typeface="Tahoma" panose="020B0604030504040204" pitchFamily="34" charset="0"/>
              </a:rPr>
              <a:t>d’introspection </a:t>
            </a:r>
            <a:r>
              <a:rPr lang="fr-FR" sz="2400" b="1" u="sng" dirty="0" smtClean="0">
                <a:latin typeface="Tahoma" panose="020B0604030504040204" pitchFamily="34" charset="0"/>
                <a:ea typeface="Tahoma" panose="020B0604030504040204" pitchFamily="34" charset="0"/>
                <a:cs typeface="Tahoma" panose="020B0604030504040204" pitchFamily="34" charset="0"/>
              </a:rPr>
              <a:t>pour…</a:t>
            </a:r>
          </a:p>
          <a:p>
            <a:endParaRPr lang="fr-FR" sz="2400" dirty="0">
              <a:latin typeface="Tahoma" panose="020B0604030504040204" pitchFamily="34" charset="0"/>
              <a:ea typeface="Tahoma" panose="020B0604030504040204" pitchFamily="34" charset="0"/>
              <a:cs typeface="Tahoma" panose="020B0604030504040204" pitchFamily="34" charset="0"/>
            </a:endParaRPr>
          </a:p>
          <a:p>
            <a:r>
              <a:rPr lang="fr-FR" sz="2400" dirty="0">
                <a:latin typeface="Tahoma" panose="020B0604030504040204" pitchFamily="34" charset="0"/>
                <a:ea typeface="Tahoma" panose="020B0604030504040204" pitchFamily="34" charset="0"/>
                <a:cs typeface="Tahoma" panose="020B0604030504040204" pitchFamily="34" charset="0"/>
              </a:rPr>
              <a:t>-Identifier ses comportements </a:t>
            </a:r>
            <a:r>
              <a:rPr lang="fr-FR" sz="2400" dirty="0" smtClean="0">
                <a:latin typeface="Tahoma" panose="020B0604030504040204" pitchFamily="34" charset="0"/>
                <a:ea typeface="Tahoma" panose="020B0604030504040204" pitchFamily="34" charset="0"/>
                <a:cs typeface="Tahoma" panose="020B0604030504040204" pitchFamily="34" charset="0"/>
              </a:rPr>
              <a:t>inappropriés</a:t>
            </a:r>
          </a:p>
          <a:p>
            <a:endParaRPr lang="fr-FR" sz="2400" dirty="0">
              <a:latin typeface="Tahoma" panose="020B0604030504040204" pitchFamily="34" charset="0"/>
              <a:ea typeface="Tahoma" panose="020B0604030504040204" pitchFamily="34" charset="0"/>
              <a:cs typeface="Tahoma" panose="020B0604030504040204" pitchFamily="34" charset="0"/>
            </a:endParaRPr>
          </a:p>
          <a:p>
            <a:r>
              <a:rPr lang="fr-FR" sz="2400" dirty="0">
                <a:latin typeface="Tahoma" panose="020B0604030504040204" pitchFamily="34" charset="0"/>
                <a:ea typeface="Tahoma" panose="020B0604030504040204" pitchFamily="34" charset="0"/>
                <a:cs typeface="Tahoma" panose="020B0604030504040204" pitchFamily="34" charset="0"/>
              </a:rPr>
              <a:t>-Connaître ses zones d’inconfort, de </a:t>
            </a:r>
            <a:r>
              <a:rPr lang="fr-FR" sz="2400" dirty="0" smtClean="0">
                <a:latin typeface="Tahoma" panose="020B0604030504040204" pitchFamily="34" charset="0"/>
                <a:ea typeface="Tahoma" panose="020B0604030504040204" pitchFamily="34" charset="0"/>
                <a:cs typeface="Tahoma" panose="020B0604030504040204" pitchFamily="34" charset="0"/>
              </a:rPr>
              <a:t>stress</a:t>
            </a:r>
            <a:endParaRPr lang="fr-FR" sz="2400" dirty="0">
              <a:latin typeface="Tahoma" panose="020B0604030504040204" pitchFamily="34" charset="0"/>
              <a:ea typeface="Tahoma" panose="020B0604030504040204" pitchFamily="34" charset="0"/>
              <a:cs typeface="Tahoma" panose="020B0604030504040204" pitchFamily="34" charset="0"/>
            </a:endParaRPr>
          </a:p>
          <a:p>
            <a:r>
              <a:rPr lang="fr-FR" sz="2400" dirty="0">
                <a:latin typeface="Tahoma" panose="020B0604030504040204" pitchFamily="34" charset="0"/>
                <a:ea typeface="Tahoma" panose="020B0604030504040204" pitchFamily="34" charset="0"/>
                <a:cs typeface="Tahoma" panose="020B0604030504040204" pitchFamily="34" charset="0"/>
              </a:rPr>
              <a:t>qui sous-tendent ces </a:t>
            </a:r>
            <a:r>
              <a:rPr lang="fr-FR" sz="2400" dirty="0" smtClean="0">
                <a:latin typeface="Tahoma" panose="020B0604030504040204" pitchFamily="34" charset="0"/>
                <a:ea typeface="Tahoma" panose="020B0604030504040204" pitchFamily="34" charset="0"/>
                <a:cs typeface="Tahoma" panose="020B0604030504040204" pitchFamily="34" charset="0"/>
              </a:rPr>
              <a:t>comportements</a:t>
            </a:r>
          </a:p>
          <a:p>
            <a:endParaRPr lang="fr-FR" sz="2400" dirty="0">
              <a:latin typeface="Tahoma" panose="020B0604030504040204" pitchFamily="34" charset="0"/>
              <a:ea typeface="Tahoma" panose="020B0604030504040204" pitchFamily="34" charset="0"/>
              <a:cs typeface="Tahoma" panose="020B0604030504040204" pitchFamily="34" charset="0"/>
            </a:endParaRPr>
          </a:p>
          <a:p>
            <a:r>
              <a:rPr lang="fr-FR" sz="2400" dirty="0">
                <a:latin typeface="Tahoma" panose="020B0604030504040204" pitchFamily="34" charset="0"/>
                <a:ea typeface="Tahoma" panose="020B0604030504040204" pitchFamily="34" charset="0"/>
                <a:cs typeface="Tahoma" panose="020B0604030504040204" pitchFamily="34" charset="0"/>
              </a:rPr>
              <a:t>-Dépasser ses peurs liées à </a:t>
            </a:r>
            <a:r>
              <a:rPr lang="fr-FR" sz="2400" dirty="0" smtClean="0">
                <a:latin typeface="Tahoma" panose="020B0604030504040204" pitchFamily="34" charset="0"/>
                <a:ea typeface="Tahoma" panose="020B0604030504040204" pitchFamily="34" charset="0"/>
                <a:cs typeface="Tahoma" panose="020B0604030504040204" pitchFamily="34" charset="0"/>
              </a:rPr>
              <a:t>l’ego</a:t>
            </a:r>
          </a:p>
          <a:p>
            <a:endParaRPr lang="fr-FR" sz="2400" dirty="0">
              <a:latin typeface="Tahoma" panose="020B0604030504040204" pitchFamily="34" charset="0"/>
              <a:ea typeface="Tahoma" panose="020B0604030504040204" pitchFamily="34" charset="0"/>
              <a:cs typeface="Tahoma" panose="020B0604030504040204" pitchFamily="34" charset="0"/>
            </a:endParaRPr>
          </a:p>
          <a:p>
            <a:r>
              <a:rPr lang="fr-FR" sz="2400" dirty="0">
                <a:latin typeface="Tahoma" panose="020B0604030504040204" pitchFamily="34" charset="0"/>
                <a:ea typeface="Tahoma" panose="020B0604030504040204" pitchFamily="34" charset="0"/>
                <a:cs typeface="Tahoma" panose="020B0604030504040204" pitchFamily="34" charset="0"/>
              </a:rPr>
              <a:t>-Habiter pleinement ses responsabilités d’homme ou de femme et d’entrepreneur(e</a:t>
            </a:r>
            <a:r>
              <a:rPr lang="fr-FR" sz="2400" dirty="0" smtClean="0">
                <a:latin typeface="Tahoma" panose="020B0604030504040204" pitchFamily="34" charset="0"/>
                <a:ea typeface="Tahoma" panose="020B0604030504040204" pitchFamily="34" charset="0"/>
                <a:cs typeface="Tahoma" panose="020B0604030504040204" pitchFamily="34" charset="0"/>
              </a:rPr>
              <a:t>)</a:t>
            </a:r>
          </a:p>
          <a:p>
            <a:endParaRPr lang="fr-FR" sz="2400" dirty="0">
              <a:latin typeface="Tahoma" panose="020B0604030504040204" pitchFamily="34" charset="0"/>
              <a:ea typeface="Tahoma" panose="020B0604030504040204" pitchFamily="34" charset="0"/>
              <a:cs typeface="Tahoma" panose="020B0604030504040204" pitchFamily="34" charset="0"/>
            </a:endParaRPr>
          </a:p>
          <a:p>
            <a:endParaRPr lang="fr-FR" sz="2400" dirty="0">
              <a:latin typeface="Tahoma" panose="020B0604030504040204" pitchFamily="34" charset="0"/>
              <a:ea typeface="Tahoma" panose="020B0604030504040204" pitchFamily="34" charset="0"/>
              <a:cs typeface="Tahoma" panose="020B0604030504040204" pitchFamily="34" charset="0"/>
            </a:endParaRPr>
          </a:p>
          <a:p>
            <a:r>
              <a:rPr lang="fr-FR" dirty="0"/>
              <a:t> </a:t>
            </a:r>
            <a:r>
              <a:rPr lang="fr-FR" sz="1000" dirty="0">
                <a:solidFill>
                  <a:srgbClr val="4D5B6B"/>
                </a:solidFill>
                <a:latin typeface="Tahoma" panose="020B0604030504040204" pitchFamily="34" charset="0"/>
                <a:ea typeface="Tahoma" panose="020B0604030504040204" pitchFamily="34" charset="0"/>
                <a:cs typeface="Tahoma" panose="020B0604030504040204" pitchFamily="34" charset="0"/>
              </a:rPr>
              <a:t>Soyez un entrepreneur heureux                             Contact : </a:t>
            </a:r>
            <a:r>
              <a:rPr lang="fr-FR" sz="1000" b="1" dirty="0">
                <a:solidFill>
                  <a:srgbClr val="4D5B6B"/>
                </a:solidFill>
                <a:latin typeface="Tahoma" panose="020B0604030504040204" pitchFamily="34" charset="0"/>
                <a:ea typeface="Tahoma" panose="020B0604030504040204" pitchFamily="34" charset="0"/>
                <a:cs typeface="Tahoma" panose="020B0604030504040204" pitchFamily="34" charset="0"/>
              </a:rPr>
              <a:t>06/28/42/38/33 – www.entreprendreavecaltruisme.com</a:t>
            </a:r>
          </a:p>
          <a:p>
            <a:endParaRPr lang="fr-FR" dirty="0"/>
          </a:p>
        </p:txBody>
      </p:sp>
      <p:pic>
        <p:nvPicPr>
          <p:cNvPr id="4" name="Picture 2" descr="C:\Users\utilisateur\Dropbox\ENTREPRENDRE ET DIRIGER AVEC ALTRUISME\CONSTRUCTION PLAN D'ACTIONS\ETAPE 2 COMMUNICATION\LOGO\Logo Orange Grand - Copi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
            <a:ext cx="1776984"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5922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476672"/>
            <a:ext cx="8208912" cy="2677656"/>
          </a:xfrm>
          <a:prstGeom prst="rect">
            <a:avLst/>
          </a:prstGeom>
        </p:spPr>
        <p:txBody>
          <a:bodyPr wrap="square">
            <a:spAutoFit/>
          </a:bodyPr>
          <a:lstStyle/>
          <a:p>
            <a:r>
              <a:rPr lang="fr-FR" sz="2400" b="1" dirty="0" smtClean="0">
                <a:latin typeface="Tahoma" panose="020B0604030504040204" pitchFamily="34" charset="0"/>
                <a:ea typeface="Tahoma" panose="020B0604030504040204" pitchFamily="34" charset="0"/>
                <a:cs typeface="Tahoma" panose="020B0604030504040204" pitchFamily="34" charset="0"/>
              </a:rPr>
              <a:t>     </a:t>
            </a:r>
          </a:p>
          <a:p>
            <a:endParaRPr lang="fr-FR" sz="2400" b="1" dirty="0">
              <a:latin typeface="Tahoma" panose="020B0604030504040204" pitchFamily="34" charset="0"/>
              <a:ea typeface="Tahoma" panose="020B0604030504040204" pitchFamily="34" charset="0"/>
              <a:cs typeface="Tahoma" panose="020B0604030504040204" pitchFamily="34" charset="0"/>
            </a:endParaRPr>
          </a:p>
          <a:p>
            <a:endParaRPr lang="fr-FR" sz="2400" b="1" dirty="0" smtClean="0">
              <a:latin typeface="Tahoma" panose="020B0604030504040204" pitchFamily="34" charset="0"/>
              <a:ea typeface="Tahoma" panose="020B0604030504040204" pitchFamily="34" charset="0"/>
              <a:cs typeface="Tahoma" panose="020B0604030504040204" pitchFamily="34" charset="0"/>
            </a:endParaRPr>
          </a:p>
          <a:p>
            <a:endParaRPr lang="fr-FR" sz="2400" b="1" dirty="0">
              <a:latin typeface="Tahoma" panose="020B0604030504040204" pitchFamily="34" charset="0"/>
              <a:ea typeface="Tahoma" panose="020B0604030504040204" pitchFamily="34" charset="0"/>
              <a:cs typeface="Tahoma" panose="020B0604030504040204" pitchFamily="34" charset="0"/>
            </a:endParaRPr>
          </a:p>
          <a:p>
            <a:r>
              <a:rPr lang="fr-FR" sz="2400" b="1" smtClean="0">
                <a:latin typeface="Tahoma" panose="020B0604030504040204" pitchFamily="34" charset="0"/>
                <a:ea typeface="Tahoma" panose="020B0604030504040204" pitchFamily="34" charset="0"/>
                <a:cs typeface="Tahoma" panose="020B0604030504040204" pitchFamily="34" charset="0"/>
              </a:rPr>
              <a:t>Comment conjuguer </a:t>
            </a:r>
            <a:r>
              <a:rPr lang="fr-FR" sz="2400" b="1" dirty="0">
                <a:latin typeface="Tahoma" panose="020B0604030504040204" pitchFamily="34" charset="0"/>
                <a:ea typeface="Tahoma" panose="020B0604030504040204" pitchFamily="34" charset="0"/>
                <a:cs typeface="Tahoma" panose="020B0604030504040204" pitchFamily="34" charset="0"/>
              </a:rPr>
              <a:t>le développement de mon entreprise, mon bonheur et celui de ceux </a:t>
            </a:r>
            <a:r>
              <a:rPr lang="fr-FR" sz="2400" b="1">
                <a:latin typeface="Tahoma" panose="020B0604030504040204" pitchFamily="34" charset="0"/>
                <a:ea typeface="Tahoma" panose="020B0604030504040204" pitchFamily="34" charset="0"/>
                <a:cs typeface="Tahoma" panose="020B0604030504040204" pitchFamily="34" charset="0"/>
              </a:rPr>
              <a:t>qui </a:t>
            </a:r>
            <a:r>
              <a:rPr lang="fr-FR" sz="2400" b="1" smtClean="0">
                <a:latin typeface="Tahoma" panose="020B0604030504040204" pitchFamily="34" charset="0"/>
                <a:ea typeface="Tahoma" panose="020B0604030504040204" pitchFamily="34" charset="0"/>
                <a:cs typeface="Tahoma" panose="020B0604030504040204" pitchFamily="34" charset="0"/>
              </a:rPr>
              <a:t>m’entourent? </a:t>
            </a:r>
            <a:endParaRPr lang="fr-FR" sz="2400" dirty="0">
              <a:latin typeface="Tahoma" panose="020B0604030504040204" pitchFamily="34" charset="0"/>
              <a:ea typeface="Tahoma" panose="020B0604030504040204" pitchFamily="34" charset="0"/>
              <a:cs typeface="Tahoma" panose="020B0604030504040204" pitchFamily="34" charset="0"/>
            </a:endParaRP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3861048"/>
            <a:ext cx="2376264" cy="1799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C:\Users\utilisateur\Dropbox\ENTREPRENDRE ET DIRIGER AVEC ALTRUISME\CONSTRUCTION PLAN D'ACTIONS\ETAPE 2 COMMUNICATION\LOGO\Logo Orange Grand - Copi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77" y="0"/>
            <a:ext cx="1776984"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5286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404663"/>
            <a:ext cx="7848872" cy="6155531"/>
          </a:xfrm>
          <a:prstGeom prst="rect">
            <a:avLst/>
          </a:prstGeom>
        </p:spPr>
        <p:txBody>
          <a:bodyPr wrap="square">
            <a:spAutoFit/>
          </a:bodyPr>
          <a:lstStyle/>
          <a:p>
            <a:endParaRPr lang="fr-FR" sz="2400" u="sng" dirty="0" smtClean="0">
              <a:latin typeface="Tahoma" panose="020B0604030504040204" pitchFamily="34" charset="0"/>
              <a:ea typeface="Tahoma" panose="020B0604030504040204" pitchFamily="34" charset="0"/>
              <a:cs typeface="Tahoma" panose="020B0604030504040204" pitchFamily="34" charset="0"/>
            </a:endParaRPr>
          </a:p>
          <a:p>
            <a:endParaRPr lang="fr-FR" sz="2400" u="sng" dirty="0">
              <a:latin typeface="Tahoma" panose="020B0604030504040204" pitchFamily="34" charset="0"/>
              <a:ea typeface="Tahoma" panose="020B0604030504040204" pitchFamily="34" charset="0"/>
              <a:cs typeface="Tahoma" panose="020B0604030504040204" pitchFamily="34" charset="0"/>
            </a:endParaRPr>
          </a:p>
          <a:p>
            <a:r>
              <a:rPr lang="fr-FR" sz="2400" dirty="0" smtClean="0">
                <a:latin typeface="Tahoma" panose="020B0604030504040204" pitchFamily="34" charset="0"/>
                <a:ea typeface="Tahoma" panose="020B0604030504040204" pitchFamily="34" charset="0"/>
                <a:cs typeface="Tahoma" panose="020B0604030504040204" pitchFamily="34" charset="0"/>
              </a:rPr>
              <a:t>            </a:t>
            </a:r>
            <a:r>
              <a:rPr lang="fr-FR" sz="2400" i="1" dirty="0" smtClean="0">
                <a:solidFill>
                  <a:srgbClr val="00B050"/>
                </a:solidFill>
                <a:latin typeface="Tahoma" panose="020B0604030504040204" pitchFamily="34" charset="0"/>
                <a:ea typeface="Tahoma" panose="020B0604030504040204" pitchFamily="34" charset="0"/>
                <a:cs typeface="Tahoma" panose="020B0604030504040204" pitchFamily="34" charset="0"/>
              </a:rPr>
              <a:t>4 </a:t>
            </a:r>
            <a:r>
              <a:rPr lang="fr-FR" sz="2400" i="1" dirty="0">
                <a:solidFill>
                  <a:srgbClr val="00B050"/>
                </a:solidFill>
                <a:latin typeface="Tahoma" panose="020B0604030504040204" pitchFamily="34" charset="0"/>
                <a:ea typeface="Tahoma" panose="020B0604030504040204" pitchFamily="34" charset="0"/>
                <a:cs typeface="Tahoma" panose="020B0604030504040204" pitchFamily="34" charset="0"/>
              </a:rPr>
              <a:t>AXES DE TRAVAIL  </a:t>
            </a:r>
            <a:endParaRPr lang="fr-FR" sz="2400" i="1" dirty="0" smtClean="0">
              <a:solidFill>
                <a:srgbClr val="00B050"/>
              </a:solidFill>
              <a:latin typeface="Tahoma" panose="020B0604030504040204" pitchFamily="34" charset="0"/>
              <a:ea typeface="Tahoma" panose="020B0604030504040204" pitchFamily="34" charset="0"/>
              <a:cs typeface="Tahoma" panose="020B0604030504040204" pitchFamily="34" charset="0"/>
            </a:endParaRPr>
          </a:p>
          <a:p>
            <a:endParaRPr lang="fr-FR" sz="2400" b="1" dirty="0" smtClean="0">
              <a:latin typeface="Tahoma" panose="020B0604030504040204" pitchFamily="34" charset="0"/>
              <a:ea typeface="Tahoma" panose="020B0604030504040204" pitchFamily="34" charset="0"/>
              <a:cs typeface="Tahoma" panose="020B0604030504040204" pitchFamily="34" charset="0"/>
            </a:endParaRPr>
          </a:p>
          <a:p>
            <a:endParaRPr lang="fr-FR" sz="2400" b="1" dirty="0">
              <a:latin typeface="Tahoma" panose="020B0604030504040204" pitchFamily="34" charset="0"/>
              <a:ea typeface="Tahoma" panose="020B0604030504040204" pitchFamily="34" charset="0"/>
              <a:cs typeface="Tahoma" panose="020B0604030504040204" pitchFamily="34" charset="0"/>
            </a:endParaRPr>
          </a:p>
          <a:p>
            <a:endParaRPr lang="fr-FR" sz="2400" b="1" dirty="0">
              <a:latin typeface="Tahoma" panose="020B0604030504040204" pitchFamily="34" charset="0"/>
              <a:ea typeface="Tahoma" panose="020B0604030504040204" pitchFamily="34" charset="0"/>
              <a:cs typeface="Tahoma" panose="020B0604030504040204" pitchFamily="34" charset="0"/>
            </a:endParaRPr>
          </a:p>
          <a:p>
            <a:pPr marL="457200" indent="-457200">
              <a:buAutoNum type="arabicParenR"/>
            </a:pPr>
            <a:r>
              <a:rPr lang="fr-FR" sz="2400" b="1" dirty="0" smtClean="0">
                <a:latin typeface="Tahoma" panose="020B0604030504040204" pitchFamily="34" charset="0"/>
                <a:ea typeface="Tahoma" panose="020B0604030504040204" pitchFamily="34" charset="0"/>
                <a:cs typeface="Tahoma" panose="020B0604030504040204" pitchFamily="34" charset="0"/>
              </a:rPr>
              <a:t>Prise </a:t>
            </a:r>
            <a:r>
              <a:rPr lang="fr-FR" sz="2400" b="1" dirty="0">
                <a:latin typeface="Tahoma" panose="020B0604030504040204" pitchFamily="34" charset="0"/>
                <a:ea typeface="Tahoma" panose="020B0604030504040204" pitchFamily="34" charset="0"/>
                <a:cs typeface="Tahoma" panose="020B0604030504040204" pitchFamily="34" charset="0"/>
              </a:rPr>
              <a:t>de conscience de la part de sa responsabilité dans les résultats </a:t>
            </a:r>
            <a:r>
              <a:rPr lang="fr-FR" sz="2400" b="1" dirty="0" smtClean="0">
                <a:latin typeface="Tahoma" panose="020B0604030504040204" pitchFamily="34" charset="0"/>
                <a:ea typeface="Tahoma" panose="020B0604030504040204" pitchFamily="34" charset="0"/>
                <a:cs typeface="Tahoma" panose="020B0604030504040204" pitchFamily="34" charset="0"/>
              </a:rPr>
              <a:t>obtenus</a:t>
            </a:r>
          </a:p>
          <a:p>
            <a:endParaRPr lang="fr-FR" sz="2400" dirty="0">
              <a:latin typeface="Tahoma" panose="020B0604030504040204" pitchFamily="34" charset="0"/>
              <a:ea typeface="Tahoma" panose="020B0604030504040204" pitchFamily="34" charset="0"/>
              <a:cs typeface="Tahoma" panose="020B0604030504040204" pitchFamily="34" charset="0"/>
            </a:endParaRPr>
          </a:p>
          <a:p>
            <a:r>
              <a:rPr lang="fr-FR" sz="2400" b="1" dirty="0" smtClean="0">
                <a:latin typeface="Tahoma" panose="020B0604030504040204" pitchFamily="34" charset="0"/>
                <a:ea typeface="Tahoma" panose="020B0604030504040204" pitchFamily="34" charset="0"/>
                <a:cs typeface="Tahoma" panose="020B0604030504040204" pitchFamily="34" charset="0"/>
              </a:rPr>
              <a:t>2</a:t>
            </a:r>
            <a:r>
              <a:rPr lang="fr-FR" sz="2400" b="1" dirty="0">
                <a:latin typeface="Tahoma" panose="020B0604030504040204" pitchFamily="34" charset="0"/>
                <a:ea typeface="Tahoma" panose="020B0604030504040204" pitchFamily="34" charset="0"/>
                <a:cs typeface="Tahoma" panose="020B0604030504040204" pitchFamily="34" charset="0"/>
              </a:rPr>
              <a:t>) Comprendre la nature de ses difficultés </a:t>
            </a:r>
            <a:endParaRPr lang="fr-FR" sz="2400" b="1" dirty="0" smtClean="0">
              <a:latin typeface="Tahoma" panose="020B0604030504040204" pitchFamily="34" charset="0"/>
              <a:ea typeface="Tahoma" panose="020B0604030504040204" pitchFamily="34" charset="0"/>
              <a:cs typeface="Tahoma" panose="020B0604030504040204" pitchFamily="34" charset="0"/>
            </a:endParaRPr>
          </a:p>
          <a:p>
            <a:endParaRPr lang="fr-FR" sz="2400" b="1" dirty="0">
              <a:latin typeface="Tahoma" panose="020B0604030504040204" pitchFamily="34" charset="0"/>
              <a:ea typeface="Tahoma" panose="020B0604030504040204" pitchFamily="34" charset="0"/>
              <a:cs typeface="Tahoma" panose="020B0604030504040204" pitchFamily="34" charset="0"/>
            </a:endParaRPr>
          </a:p>
          <a:p>
            <a:r>
              <a:rPr lang="fr-FR" sz="2400" b="1" dirty="0" smtClean="0">
                <a:latin typeface="Tahoma" panose="020B0604030504040204" pitchFamily="34" charset="0"/>
                <a:ea typeface="Tahoma" panose="020B0604030504040204" pitchFamily="34" charset="0"/>
                <a:cs typeface="Tahoma" panose="020B0604030504040204" pitchFamily="34" charset="0"/>
              </a:rPr>
              <a:t>3</a:t>
            </a:r>
            <a:r>
              <a:rPr lang="fr-FR" sz="2400" b="1" dirty="0">
                <a:latin typeface="Tahoma" panose="020B0604030504040204" pitchFamily="34" charset="0"/>
                <a:ea typeface="Tahoma" panose="020B0604030504040204" pitchFamily="34" charset="0"/>
                <a:cs typeface="Tahoma" panose="020B0604030504040204" pitchFamily="34" charset="0"/>
              </a:rPr>
              <a:t>) Identifier les options possibles pour y remédier</a:t>
            </a:r>
            <a:endParaRPr lang="fr-FR" sz="2400" dirty="0">
              <a:latin typeface="Tahoma" panose="020B0604030504040204" pitchFamily="34" charset="0"/>
              <a:ea typeface="Tahoma" panose="020B0604030504040204" pitchFamily="34" charset="0"/>
              <a:cs typeface="Tahoma" panose="020B0604030504040204" pitchFamily="34" charset="0"/>
            </a:endParaRPr>
          </a:p>
          <a:p>
            <a:r>
              <a:rPr lang="fr-FR" sz="2400" dirty="0">
                <a:latin typeface="Tahoma" panose="020B0604030504040204" pitchFamily="34" charset="0"/>
                <a:ea typeface="Tahoma" panose="020B0604030504040204" pitchFamily="34" charset="0"/>
                <a:cs typeface="Tahoma" panose="020B0604030504040204" pitchFamily="34" charset="0"/>
              </a:rPr>
              <a:t> </a:t>
            </a:r>
          </a:p>
          <a:p>
            <a:r>
              <a:rPr lang="fr-FR" sz="2400" b="1" dirty="0">
                <a:latin typeface="Tahoma" panose="020B0604030504040204" pitchFamily="34" charset="0"/>
                <a:ea typeface="Tahoma" panose="020B0604030504040204" pitchFamily="34" charset="0"/>
                <a:cs typeface="Tahoma" panose="020B0604030504040204" pitchFamily="34" charset="0"/>
              </a:rPr>
              <a:t>4) Construire son propre chemin vers le </a:t>
            </a:r>
            <a:r>
              <a:rPr lang="fr-FR" sz="2400" b="1" dirty="0" smtClean="0">
                <a:latin typeface="Tahoma" panose="020B0604030504040204" pitchFamily="34" charset="0"/>
                <a:ea typeface="Tahoma" panose="020B0604030504040204" pitchFamily="34" charset="0"/>
                <a:cs typeface="Tahoma" panose="020B0604030504040204" pitchFamily="34" charset="0"/>
              </a:rPr>
              <a:t>bonheur</a:t>
            </a:r>
          </a:p>
          <a:p>
            <a:endParaRPr lang="fr-FR" sz="2400" dirty="0" smtClean="0">
              <a:latin typeface="Tahoma" panose="020B0604030504040204" pitchFamily="34" charset="0"/>
              <a:ea typeface="Tahoma" panose="020B0604030504040204" pitchFamily="34" charset="0"/>
              <a:cs typeface="Tahoma" panose="020B0604030504040204" pitchFamily="34" charset="0"/>
            </a:endParaRPr>
          </a:p>
          <a:p>
            <a:endParaRPr lang="fr-FR" sz="2400" dirty="0">
              <a:latin typeface="Tahoma" panose="020B0604030504040204" pitchFamily="34" charset="0"/>
              <a:ea typeface="Tahoma" panose="020B0604030504040204" pitchFamily="34" charset="0"/>
              <a:cs typeface="Tahoma" panose="020B0604030504040204" pitchFamily="34" charset="0"/>
            </a:endParaRPr>
          </a:p>
          <a:p>
            <a:r>
              <a:rPr lang="fr-FR" sz="1000" dirty="0">
                <a:solidFill>
                  <a:srgbClr val="4D5B6B"/>
                </a:solidFill>
                <a:latin typeface="Tahoma" panose="020B0604030504040204" pitchFamily="34" charset="0"/>
                <a:ea typeface="Tahoma" panose="020B0604030504040204" pitchFamily="34" charset="0"/>
                <a:cs typeface="Tahoma" panose="020B0604030504040204" pitchFamily="34" charset="0"/>
              </a:rPr>
              <a:t>Soyez un entrepreneur heureux                             Contact : </a:t>
            </a:r>
            <a:r>
              <a:rPr lang="fr-FR" sz="1000" b="1" dirty="0">
                <a:solidFill>
                  <a:srgbClr val="4D5B6B"/>
                </a:solidFill>
                <a:latin typeface="Tahoma" panose="020B0604030504040204" pitchFamily="34" charset="0"/>
                <a:ea typeface="Tahoma" panose="020B0604030504040204" pitchFamily="34" charset="0"/>
                <a:cs typeface="Tahoma" panose="020B0604030504040204" pitchFamily="34" charset="0"/>
              </a:rPr>
              <a:t>06/28/42/38/33 – </a:t>
            </a:r>
            <a:r>
              <a:rPr lang="fr-FR" sz="1000" b="1" dirty="0" smtClean="0">
                <a:solidFill>
                  <a:srgbClr val="4D5B6B"/>
                </a:solidFill>
                <a:latin typeface="Tahoma" panose="020B0604030504040204" pitchFamily="34" charset="0"/>
                <a:ea typeface="Tahoma" panose="020B0604030504040204" pitchFamily="34" charset="0"/>
                <a:cs typeface="Tahoma" panose="020B0604030504040204" pitchFamily="34" charset="0"/>
              </a:rPr>
              <a:t>www.entreprendreavecaltruisme.com</a:t>
            </a:r>
            <a:endParaRPr lang="fr-FR" sz="1000" b="1" dirty="0">
              <a:solidFill>
                <a:srgbClr val="4D5B6B"/>
              </a:solidFill>
              <a:latin typeface="Tahoma" panose="020B0604030504040204" pitchFamily="34" charset="0"/>
              <a:ea typeface="Tahoma" panose="020B0604030504040204" pitchFamily="34" charset="0"/>
              <a:cs typeface="Tahoma" panose="020B0604030504040204"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620688"/>
            <a:ext cx="2417837"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descr="C:\Users\utilisateur\Dropbox\ENTREPRENDRE ET DIRIGER AVEC ALTRUISME\CONSTRUCTION PLAN D'ACTIONS\ETAPE 2 COMMUNICATION\LOGO\Logo Orange Grand - Copi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134" y="17320"/>
            <a:ext cx="1776984"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930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2852936"/>
            <a:ext cx="8424936" cy="3724096"/>
          </a:xfrm>
          <a:prstGeom prst="rect">
            <a:avLst/>
          </a:prstGeom>
        </p:spPr>
        <p:txBody>
          <a:bodyPr wrap="square">
            <a:spAutoFit/>
          </a:bodyPr>
          <a:lstStyle/>
          <a:p>
            <a:r>
              <a:rPr lang="fr-FR" sz="2400" b="1" i="1" dirty="0" smtClean="0">
                <a:latin typeface="Tahoma" panose="020B0604030504040204" pitchFamily="34" charset="0"/>
                <a:ea typeface="Tahoma" panose="020B0604030504040204" pitchFamily="34" charset="0"/>
                <a:cs typeface="Tahoma" panose="020B0604030504040204" pitchFamily="34" charset="0"/>
              </a:rPr>
              <a:t>     Nous sommes responsables </a:t>
            </a:r>
            <a:r>
              <a:rPr lang="fr-FR" sz="2400" b="1" i="1" dirty="0">
                <a:latin typeface="Tahoma" panose="020B0604030504040204" pitchFamily="34" charset="0"/>
                <a:ea typeface="Tahoma" panose="020B0604030504040204" pitchFamily="34" charset="0"/>
                <a:cs typeface="Tahoma" panose="020B0604030504040204" pitchFamily="34" charset="0"/>
              </a:rPr>
              <a:t>de </a:t>
            </a:r>
            <a:r>
              <a:rPr lang="fr-FR" sz="2400" b="1" i="1" dirty="0" smtClean="0">
                <a:latin typeface="Tahoma" panose="020B0604030504040204" pitchFamily="34" charset="0"/>
                <a:ea typeface="Tahoma" panose="020B0604030504040204" pitchFamily="34" charset="0"/>
                <a:cs typeface="Tahoma" panose="020B0604030504040204" pitchFamily="34" charset="0"/>
              </a:rPr>
              <a:t>nos </a:t>
            </a:r>
            <a:r>
              <a:rPr lang="fr-FR" sz="2400" b="1" i="1" dirty="0">
                <a:latin typeface="Tahoma" panose="020B0604030504040204" pitchFamily="34" charset="0"/>
                <a:ea typeface="Tahoma" panose="020B0604030504040204" pitchFamily="34" charset="0"/>
                <a:cs typeface="Tahoma" panose="020B0604030504040204" pitchFamily="34" charset="0"/>
              </a:rPr>
              <a:t>comportements, de </a:t>
            </a:r>
            <a:r>
              <a:rPr lang="fr-FR" sz="2400" b="1" i="1" dirty="0" smtClean="0">
                <a:latin typeface="Tahoma" panose="020B0604030504040204" pitchFamily="34" charset="0"/>
                <a:ea typeface="Tahoma" panose="020B0604030504040204" pitchFamily="34" charset="0"/>
                <a:cs typeface="Tahoma" panose="020B0604030504040204" pitchFamily="34" charset="0"/>
              </a:rPr>
              <a:t>nos </a:t>
            </a:r>
            <a:r>
              <a:rPr lang="fr-FR" sz="2400" b="1" i="1" dirty="0">
                <a:latin typeface="Tahoma" panose="020B0604030504040204" pitchFamily="34" charset="0"/>
                <a:ea typeface="Tahoma" panose="020B0604030504040204" pitchFamily="34" charset="0"/>
                <a:cs typeface="Tahoma" panose="020B0604030504040204" pitchFamily="34" charset="0"/>
              </a:rPr>
              <a:t>actions </a:t>
            </a:r>
            <a:r>
              <a:rPr lang="fr-FR" sz="2400" b="1" i="1" dirty="0" smtClean="0">
                <a:latin typeface="Tahoma" panose="020B0604030504040204" pitchFamily="34" charset="0"/>
                <a:ea typeface="Tahoma" panose="020B0604030504040204" pitchFamily="34" charset="0"/>
                <a:cs typeface="Tahoma" panose="020B0604030504040204" pitchFamily="34" charset="0"/>
              </a:rPr>
              <a:t>…</a:t>
            </a:r>
          </a:p>
          <a:p>
            <a:endParaRPr lang="fr-FR" sz="2400" b="1" i="1" dirty="0" smtClean="0">
              <a:latin typeface="Tahoma" panose="020B0604030504040204" pitchFamily="34" charset="0"/>
              <a:ea typeface="Tahoma" panose="020B0604030504040204" pitchFamily="34" charset="0"/>
              <a:cs typeface="Tahoma" panose="020B0604030504040204" pitchFamily="34" charset="0"/>
            </a:endParaRPr>
          </a:p>
          <a:p>
            <a:r>
              <a:rPr lang="fr-FR" sz="2400" b="1" i="1" u="sng" dirty="0" smtClean="0">
                <a:latin typeface="Tahoma" panose="020B0604030504040204" pitchFamily="34" charset="0"/>
                <a:ea typeface="Tahoma" panose="020B0604030504040204" pitchFamily="34" charset="0"/>
                <a:cs typeface="Tahoma" panose="020B0604030504040204" pitchFamily="34" charset="0"/>
              </a:rPr>
              <a:t>mais</a:t>
            </a:r>
            <a:r>
              <a:rPr lang="fr-FR" sz="2400" b="1" i="1" dirty="0" smtClean="0">
                <a:latin typeface="Tahoma" panose="020B0604030504040204" pitchFamily="34" charset="0"/>
                <a:ea typeface="Tahoma" panose="020B0604030504040204" pitchFamily="34" charset="0"/>
                <a:cs typeface="Tahoma" panose="020B0604030504040204" pitchFamily="34" charset="0"/>
              </a:rPr>
              <a:t> </a:t>
            </a:r>
          </a:p>
          <a:p>
            <a:endParaRPr lang="fr-FR" sz="2400" b="1" i="1" dirty="0">
              <a:latin typeface="Tahoma" panose="020B0604030504040204" pitchFamily="34" charset="0"/>
              <a:ea typeface="Tahoma" panose="020B0604030504040204" pitchFamily="34" charset="0"/>
              <a:cs typeface="Tahoma" panose="020B0604030504040204" pitchFamily="34" charset="0"/>
            </a:endParaRPr>
          </a:p>
          <a:p>
            <a:r>
              <a:rPr lang="fr-FR" sz="2400" b="1" i="1" dirty="0" smtClean="0">
                <a:latin typeface="Tahoma" panose="020B0604030504040204" pitchFamily="34" charset="0"/>
                <a:ea typeface="Tahoma" panose="020B0604030504040204" pitchFamily="34" charset="0"/>
                <a:cs typeface="Tahoma" panose="020B0604030504040204" pitchFamily="34" charset="0"/>
              </a:rPr>
              <a:t>     nous n’avons pas </a:t>
            </a:r>
            <a:r>
              <a:rPr lang="fr-FR" sz="2400" b="1" i="1" dirty="0">
                <a:latin typeface="Tahoma" panose="020B0604030504040204" pitchFamily="34" charset="0"/>
                <a:ea typeface="Tahoma" panose="020B0604030504040204" pitchFamily="34" charset="0"/>
                <a:cs typeface="Tahoma" panose="020B0604030504040204" pitchFamily="34" charset="0"/>
              </a:rPr>
              <a:t>de pouvoir sur la façon dont </a:t>
            </a:r>
            <a:r>
              <a:rPr lang="fr-FR" sz="2400" b="1" i="1" dirty="0" smtClean="0">
                <a:latin typeface="Tahoma" panose="020B0604030504040204" pitchFamily="34" charset="0"/>
                <a:ea typeface="Tahoma" panose="020B0604030504040204" pitchFamily="34" charset="0"/>
                <a:cs typeface="Tahoma" panose="020B0604030504040204" pitchFamily="34" charset="0"/>
              </a:rPr>
              <a:t>notre </a:t>
            </a:r>
            <a:r>
              <a:rPr lang="fr-FR" sz="2400" b="1" i="1" dirty="0">
                <a:latin typeface="Tahoma" panose="020B0604030504040204" pitchFamily="34" charset="0"/>
                <a:ea typeface="Tahoma" panose="020B0604030504040204" pitchFamily="34" charset="0"/>
                <a:cs typeface="Tahoma" panose="020B0604030504040204" pitchFamily="34" charset="0"/>
              </a:rPr>
              <a:t>environnement va recevoir cela</a:t>
            </a:r>
            <a:r>
              <a:rPr lang="fr-FR" sz="2400" b="1" i="1" dirty="0" smtClean="0">
                <a:latin typeface="Tahoma" panose="020B0604030504040204" pitchFamily="34" charset="0"/>
                <a:ea typeface="Tahoma" panose="020B0604030504040204" pitchFamily="34" charset="0"/>
                <a:cs typeface="Tahoma" panose="020B0604030504040204" pitchFamily="34" charset="0"/>
              </a:rPr>
              <a:t>.</a:t>
            </a:r>
          </a:p>
          <a:p>
            <a:endParaRPr lang="fr-FR" sz="2400" b="1" i="1" dirty="0">
              <a:latin typeface="Tahoma" panose="020B0604030504040204" pitchFamily="34" charset="0"/>
              <a:ea typeface="Tahoma" panose="020B0604030504040204" pitchFamily="34" charset="0"/>
              <a:cs typeface="Tahoma" panose="020B0604030504040204" pitchFamily="34" charset="0"/>
            </a:endParaRPr>
          </a:p>
          <a:p>
            <a:endParaRPr lang="fr-FR" sz="2400" b="1" i="1" dirty="0" smtClean="0">
              <a:latin typeface="Tahoma" panose="020B0604030504040204" pitchFamily="34" charset="0"/>
              <a:ea typeface="Tahoma" panose="020B0604030504040204" pitchFamily="34" charset="0"/>
              <a:cs typeface="Tahoma" panose="020B0604030504040204" pitchFamily="34" charset="0"/>
            </a:endParaRPr>
          </a:p>
          <a:p>
            <a:r>
              <a:rPr lang="fr-FR" sz="1000" dirty="0">
                <a:solidFill>
                  <a:srgbClr val="4D5B6B"/>
                </a:solidFill>
                <a:latin typeface="Tahoma" panose="020B0604030504040204" pitchFamily="34" charset="0"/>
                <a:ea typeface="Tahoma" panose="020B0604030504040204" pitchFamily="34" charset="0"/>
                <a:cs typeface="Tahoma" panose="020B0604030504040204" pitchFamily="34" charset="0"/>
              </a:rPr>
              <a:t>Soyez un entrepreneur heureux                             Contact : </a:t>
            </a:r>
            <a:r>
              <a:rPr lang="fr-FR" sz="1000" b="1" dirty="0">
                <a:solidFill>
                  <a:srgbClr val="4D5B6B"/>
                </a:solidFill>
                <a:latin typeface="Tahoma" panose="020B0604030504040204" pitchFamily="34" charset="0"/>
                <a:ea typeface="Tahoma" panose="020B0604030504040204" pitchFamily="34" charset="0"/>
                <a:cs typeface="Tahoma" panose="020B0604030504040204" pitchFamily="34" charset="0"/>
              </a:rPr>
              <a:t>06/28/42/38/33 – www.entreprendreavecaltruisme.com</a:t>
            </a:r>
          </a:p>
          <a:p>
            <a:endParaRPr lang="fr-FR" sz="1000" b="1" i="1" dirty="0">
              <a:latin typeface="Tahoma" panose="020B0604030504040204" pitchFamily="34" charset="0"/>
              <a:ea typeface="Tahoma" panose="020B0604030504040204" pitchFamily="34" charset="0"/>
              <a:cs typeface="Tahoma" panose="020B0604030504040204" pitchFamily="34" charset="0"/>
            </a:endParaRP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60648"/>
            <a:ext cx="8340623" cy="2232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77013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10800000" flipV="1">
            <a:off x="395536" y="874182"/>
            <a:ext cx="8557114" cy="5386090"/>
          </a:xfrm>
          <a:prstGeom prst="rect">
            <a:avLst/>
          </a:prstGeom>
        </p:spPr>
        <p:txBody>
          <a:bodyPr wrap="square">
            <a:spAutoFit/>
          </a:bodyPr>
          <a:lstStyle/>
          <a:p>
            <a:endParaRPr lang="fr-FR" sz="2800" dirty="0">
              <a:latin typeface="Tahoma" panose="020B0604030504040204" pitchFamily="34" charset="0"/>
              <a:ea typeface="Tahoma" panose="020B0604030504040204" pitchFamily="34" charset="0"/>
              <a:cs typeface="Tahoma" panose="020B0604030504040204" pitchFamily="34" charset="0"/>
            </a:endParaRPr>
          </a:p>
          <a:p>
            <a:r>
              <a:rPr lang="fr-FR" dirty="0"/>
              <a:t> </a:t>
            </a:r>
          </a:p>
          <a:p>
            <a:r>
              <a:rPr lang="fr-FR" dirty="0"/>
              <a:t> </a:t>
            </a:r>
          </a:p>
          <a:p>
            <a:r>
              <a:rPr lang="fr-FR" b="1" i="1" dirty="0"/>
              <a:t>           </a:t>
            </a:r>
            <a:endParaRPr lang="fr-FR" sz="2400" b="1" i="1" dirty="0" smtClean="0">
              <a:latin typeface="Tahoma" panose="020B0604030504040204" pitchFamily="34" charset="0"/>
              <a:ea typeface="Tahoma" panose="020B0604030504040204" pitchFamily="34" charset="0"/>
              <a:cs typeface="Tahoma" panose="020B0604030504040204" pitchFamily="34" charset="0"/>
            </a:endParaRPr>
          </a:p>
          <a:p>
            <a:endParaRPr lang="fr-FR" sz="2400" b="1" i="1" dirty="0">
              <a:latin typeface="Tahoma" panose="020B0604030504040204" pitchFamily="34" charset="0"/>
              <a:ea typeface="Tahoma" panose="020B0604030504040204" pitchFamily="34" charset="0"/>
              <a:cs typeface="Tahoma" panose="020B0604030504040204" pitchFamily="34" charset="0"/>
            </a:endParaRPr>
          </a:p>
          <a:p>
            <a:r>
              <a:rPr lang="fr-FR" sz="2400" b="1" i="1" dirty="0" smtClean="0">
                <a:latin typeface="Tahoma" panose="020B0604030504040204" pitchFamily="34" charset="0"/>
                <a:ea typeface="Tahoma" panose="020B0604030504040204" pitchFamily="34" charset="0"/>
                <a:cs typeface="Tahoma" panose="020B0604030504040204" pitchFamily="34" charset="0"/>
              </a:rPr>
              <a:t>  </a:t>
            </a:r>
            <a:r>
              <a:rPr lang="fr-FR" sz="2800" b="1" i="1" dirty="0" smtClean="0">
                <a:latin typeface="Tahoma" panose="020B0604030504040204" pitchFamily="34" charset="0"/>
                <a:ea typeface="Tahoma" panose="020B0604030504040204" pitchFamily="34" charset="0"/>
                <a:cs typeface="Tahoma" panose="020B0604030504040204" pitchFamily="34" charset="0"/>
              </a:rPr>
              <a:t>Soyez un entrepreneur </a:t>
            </a:r>
            <a:r>
              <a:rPr lang="fr-FR" sz="2800" b="1" i="1" dirty="0">
                <a:latin typeface="Tahoma" panose="020B0604030504040204" pitchFamily="34" charset="0"/>
                <a:ea typeface="Tahoma" panose="020B0604030504040204" pitchFamily="34" charset="0"/>
                <a:cs typeface="Tahoma" panose="020B0604030504040204" pitchFamily="34" charset="0"/>
              </a:rPr>
              <a:t>heureux</a:t>
            </a:r>
            <a:r>
              <a:rPr lang="fr-FR" sz="2400" b="1" i="1" dirty="0">
                <a:latin typeface="Tahoma" panose="020B0604030504040204" pitchFamily="34" charset="0"/>
                <a:ea typeface="Tahoma" panose="020B0604030504040204" pitchFamily="34" charset="0"/>
                <a:cs typeface="Tahoma" panose="020B0604030504040204" pitchFamily="34" charset="0"/>
              </a:rPr>
              <a:t> </a:t>
            </a:r>
            <a:endParaRPr lang="fr-FR" sz="2400" b="1" i="1" dirty="0" smtClean="0">
              <a:latin typeface="Tahoma" panose="020B0604030504040204" pitchFamily="34" charset="0"/>
              <a:ea typeface="Tahoma" panose="020B0604030504040204" pitchFamily="34" charset="0"/>
              <a:cs typeface="Tahoma" panose="020B0604030504040204" pitchFamily="34" charset="0"/>
            </a:endParaRPr>
          </a:p>
          <a:p>
            <a:endParaRPr lang="fr-FR" sz="2400" b="1" i="1" dirty="0">
              <a:latin typeface="Tahoma" panose="020B0604030504040204" pitchFamily="34" charset="0"/>
              <a:ea typeface="Tahoma" panose="020B0604030504040204" pitchFamily="34" charset="0"/>
              <a:cs typeface="Tahoma" panose="020B0604030504040204" pitchFamily="34" charset="0"/>
            </a:endParaRPr>
          </a:p>
          <a:p>
            <a:r>
              <a:rPr lang="fr-FR" sz="2400" b="1" i="1" dirty="0" smtClean="0">
                <a:latin typeface="Tahoma" panose="020B0604030504040204" pitchFamily="34" charset="0"/>
                <a:ea typeface="Tahoma" panose="020B0604030504040204" pitchFamily="34" charset="0"/>
                <a:cs typeface="Tahoma" panose="020B0604030504040204" pitchFamily="34" charset="0"/>
              </a:rPr>
              <a:t>                                                   et </a:t>
            </a:r>
          </a:p>
          <a:p>
            <a:endParaRPr lang="fr-FR" sz="2400" b="1" i="1" dirty="0" smtClean="0">
              <a:latin typeface="Tahoma" panose="020B0604030504040204" pitchFamily="34" charset="0"/>
              <a:ea typeface="Tahoma" panose="020B0604030504040204" pitchFamily="34" charset="0"/>
              <a:cs typeface="Tahoma" panose="020B0604030504040204" pitchFamily="34" charset="0"/>
            </a:endParaRPr>
          </a:p>
          <a:p>
            <a:r>
              <a:rPr lang="fr-FR" sz="2400" b="1" i="1" dirty="0">
                <a:latin typeface="Tahoma" panose="020B0604030504040204" pitchFamily="34" charset="0"/>
                <a:ea typeface="Tahoma" panose="020B0604030504040204" pitchFamily="34" charset="0"/>
                <a:cs typeface="Tahoma" panose="020B0604030504040204" pitchFamily="34" charset="0"/>
              </a:rPr>
              <a:t> </a:t>
            </a:r>
            <a:r>
              <a:rPr lang="fr-FR" sz="2400" b="1" i="1" dirty="0" smtClean="0">
                <a:latin typeface="Tahoma" panose="020B0604030504040204" pitchFamily="34" charset="0"/>
                <a:ea typeface="Tahoma" panose="020B0604030504040204" pitchFamily="34" charset="0"/>
                <a:cs typeface="Tahoma" panose="020B0604030504040204" pitchFamily="34" charset="0"/>
              </a:rPr>
              <a:t>                   </a:t>
            </a:r>
            <a:r>
              <a:rPr lang="fr-FR" sz="2800" b="1" i="1" dirty="0" smtClean="0">
                <a:latin typeface="Tahoma" panose="020B0604030504040204" pitchFamily="34" charset="0"/>
                <a:ea typeface="Tahoma" panose="020B0604030504040204" pitchFamily="34" charset="0"/>
                <a:cs typeface="Tahoma" panose="020B0604030504040204" pitchFamily="34" charset="0"/>
              </a:rPr>
              <a:t>l’initiateur </a:t>
            </a:r>
            <a:r>
              <a:rPr lang="fr-FR" sz="2800" b="1" i="1" dirty="0">
                <a:latin typeface="Tahoma" panose="020B0604030504040204" pitchFamily="34" charset="0"/>
                <a:ea typeface="Tahoma" panose="020B0604030504040204" pitchFamily="34" charset="0"/>
                <a:cs typeface="Tahoma" panose="020B0604030504040204" pitchFamily="34" charset="0"/>
              </a:rPr>
              <a:t>du bien-être dans votre </a:t>
            </a:r>
            <a:r>
              <a:rPr lang="fr-FR" sz="2800" b="1" i="1" dirty="0" smtClean="0">
                <a:latin typeface="Tahoma" panose="020B0604030504040204" pitchFamily="34" charset="0"/>
                <a:ea typeface="Tahoma" panose="020B0604030504040204" pitchFamily="34" charset="0"/>
                <a:cs typeface="Tahoma" panose="020B0604030504040204" pitchFamily="34" charset="0"/>
              </a:rPr>
              <a:t>entreprise.</a:t>
            </a:r>
            <a:endParaRPr lang="fr-FR" sz="2400" b="1" i="1" dirty="0" smtClean="0">
              <a:latin typeface="Tahoma" panose="020B0604030504040204" pitchFamily="34" charset="0"/>
              <a:ea typeface="Tahoma" panose="020B0604030504040204" pitchFamily="34" charset="0"/>
              <a:cs typeface="Tahoma" panose="020B0604030504040204" pitchFamily="34" charset="0"/>
            </a:endParaRPr>
          </a:p>
          <a:p>
            <a:endParaRPr lang="fr-FR" sz="2400" dirty="0" smtClean="0">
              <a:latin typeface="Tahoma" panose="020B0604030504040204" pitchFamily="34" charset="0"/>
              <a:ea typeface="Tahoma" panose="020B0604030504040204" pitchFamily="34" charset="0"/>
              <a:cs typeface="Tahoma" panose="020B0604030504040204" pitchFamily="34" charset="0"/>
            </a:endParaRPr>
          </a:p>
          <a:p>
            <a:endParaRPr lang="fr-FR" sz="2400" dirty="0" smtClean="0">
              <a:latin typeface="Tahoma" panose="020B0604030504040204" pitchFamily="34" charset="0"/>
              <a:ea typeface="Tahoma" panose="020B0604030504040204" pitchFamily="34" charset="0"/>
              <a:cs typeface="Tahoma" panose="020B0604030504040204" pitchFamily="34" charset="0"/>
            </a:endParaRPr>
          </a:p>
          <a:p>
            <a:endParaRPr lang="fr-FR" sz="2400" dirty="0">
              <a:latin typeface="Tahoma" panose="020B0604030504040204" pitchFamily="34" charset="0"/>
              <a:ea typeface="Tahoma" panose="020B0604030504040204" pitchFamily="34" charset="0"/>
              <a:cs typeface="Tahoma" panose="020B0604030504040204" pitchFamily="34" charset="0"/>
            </a:endParaRPr>
          </a:p>
          <a:p>
            <a:r>
              <a:rPr lang="fr-FR" sz="1000" dirty="0">
                <a:solidFill>
                  <a:srgbClr val="4D5B6B"/>
                </a:solidFill>
                <a:latin typeface="Tahoma" panose="020B0604030504040204" pitchFamily="34" charset="0"/>
                <a:ea typeface="Tahoma" panose="020B0604030504040204" pitchFamily="34" charset="0"/>
                <a:cs typeface="Tahoma" panose="020B0604030504040204" pitchFamily="34" charset="0"/>
              </a:rPr>
              <a:t>Soyez un entrepreneur heureux                             Contact : </a:t>
            </a:r>
            <a:r>
              <a:rPr lang="fr-FR" sz="1000" b="1" dirty="0">
                <a:solidFill>
                  <a:srgbClr val="4D5B6B"/>
                </a:solidFill>
                <a:latin typeface="Tahoma" panose="020B0604030504040204" pitchFamily="34" charset="0"/>
                <a:ea typeface="Tahoma" panose="020B0604030504040204" pitchFamily="34" charset="0"/>
                <a:cs typeface="Tahoma" panose="020B0604030504040204" pitchFamily="34" charset="0"/>
              </a:rPr>
              <a:t>06/28/42/38/33 – </a:t>
            </a:r>
            <a:r>
              <a:rPr lang="fr-FR" sz="1000" b="1" dirty="0" smtClean="0">
                <a:solidFill>
                  <a:srgbClr val="4D5B6B"/>
                </a:solidFill>
                <a:latin typeface="Tahoma" panose="020B0604030504040204" pitchFamily="34" charset="0"/>
                <a:ea typeface="Tahoma" panose="020B0604030504040204" pitchFamily="34" charset="0"/>
                <a:cs typeface="Tahoma" panose="020B0604030504040204" pitchFamily="34" charset="0"/>
              </a:rPr>
              <a:t>www.entreprendreavecaltruisme.com</a:t>
            </a:r>
            <a:endParaRPr lang="fr-FR" sz="1000" b="1" dirty="0">
              <a:solidFill>
                <a:srgbClr val="4D5B6B"/>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2" descr="C:\Users\utilisateur\Dropbox\ENTREPRENDRE ET DIRIGER AVEC ALTRUISME\CONSTRUCTION PLAN D'ACTIONS\ETAPE 2 COMMUNICATION\LOGO\Logo Orange Grand - Copie.jpg"/>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89837" y="0"/>
            <a:ext cx="1776984"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36908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836712"/>
            <a:ext cx="7848872" cy="6032421"/>
          </a:xfrm>
          <a:prstGeom prst="rect">
            <a:avLst/>
          </a:prstGeom>
        </p:spPr>
        <p:txBody>
          <a:bodyPr wrap="square">
            <a:spAutoFit/>
          </a:bodyPr>
          <a:lstStyle/>
          <a:p>
            <a:endParaRPr lang="fr-FR" sz="3200" dirty="0">
              <a:latin typeface="Tahoma" panose="020B0604030504040204" pitchFamily="34" charset="0"/>
              <a:ea typeface="Tahoma" panose="020B0604030504040204" pitchFamily="34" charset="0"/>
              <a:cs typeface="Tahoma" panose="020B0604030504040204" pitchFamily="34" charset="0"/>
            </a:endParaRPr>
          </a:p>
          <a:p>
            <a:r>
              <a:rPr lang="fr-FR" sz="3200" dirty="0" smtClean="0">
                <a:latin typeface="Tahoma" panose="020B0604030504040204" pitchFamily="34" charset="0"/>
                <a:ea typeface="Tahoma" panose="020B0604030504040204" pitchFamily="34" charset="0"/>
                <a:cs typeface="Tahoma" panose="020B0604030504040204" pitchFamily="34" charset="0"/>
              </a:rPr>
              <a:t>    </a:t>
            </a:r>
            <a:r>
              <a:rPr lang="fr-FR" sz="2400" i="1" u="sng" dirty="0" smtClean="0">
                <a:latin typeface="Tahoma" panose="020B0604030504040204" pitchFamily="34" charset="0"/>
                <a:ea typeface="Tahoma" panose="020B0604030504040204" pitchFamily="34" charset="0"/>
                <a:cs typeface="Tahoma" panose="020B0604030504040204" pitchFamily="34" charset="0"/>
              </a:rPr>
              <a:t>CONCLUSION</a:t>
            </a:r>
            <a:r>
              <a:rPr lang="fr-FR" sz="2400" i="1" u="sng" dirty="0">
                <a:latin typeface="Tahoma" panose="020B0604030504040204" pitchFamily="34" charset="0"/>
                <a:ea typeface="Tahoma" panose="020B0604030504040204" pitchFamily="34" charset="0"/>
                <a:cs typeface="Tahoma" panose="020B0604030504040204" pitchFamily="34" charset="0"/>
              </a:rPr>
              <a:t> </a:t>
            </a:r>
            <a:r>
              <a:rPr lang="fr-FR" sz="2400" dirty="0" smtClean="0">
                <a:latin typeface="Tahoma" panose="020B0604030504040204" pitchFamily="34" charset="0"/>
                <a:ea typeface="Tahoma" panose="020B0604030504040204" pitchFamily="34" charset="0"/>
                <a:cs typeface="Tahoma" panose="020B0604030504040204" pitchFamily="34" charset="0"/>
              </a:rPr>
              <a:t> </a:t>
            </a:r>
          </a:p>
          <a:p>
            <a:endParaRPr lang="fr-FR" sz="2400" dirty="0">
              <a:latin typeface="Tahoma" panose="020B0604030504040204" pitchFamily="34" charset="0"/>
              <a:ea typeface="Tahoma" panose="020B0604030504040204" pitchFamily="34" charset="0"/>
              <a:cs typeface="Tahoma" panose="020B0604030504040204" pitchFamily="34" charset="0"/>
            </a:endParaRPr>
          </a:p>
          <a:p>
            <a:endParaRPr lang="fr-FR" sz="2400" dirty="0" smtClean="0">
              <a:latin typeface="Tahoma" panose="020B0604030504040204" pitchFamily="34" charset="0"/>
              <a:ea typeface="Tahoma" panose="020B0604030504040204" pitchFamily="34" charset="0"/>
              <a:cs typeface="Tahoma" panose="020B0604030504040204" pitchFamily="34" charset="0"/>
            </a:endParaRPr>
          </a:p>
          <a:p>
            <a:r>
              <a:rPr lang="fr-FR" sz="2400" dirty="0">
                <a:latin typeface="Tahoma" panose="020B0604030504040204" pitchFamily="34" charset="0"/>
                <a:ea typeface="Tahoma" panose="020B0604030504040204" pitchFamily="34" charset="0"/>
                <a:cs typeface="Tahoma" panose="020B0604030504040204" pitchFamily="34" charset="0"/>
              </a:rPr>
              <a:t> </a:t>
            </a:r>
            <a:r>
              <a:rPr lang="fr-FR" sz="2400" dirty="0" smtClean="0">
                <a:latin typeface="Tahoma" panose="020B0604030504040204" pitchFamily="34" charset="0"/>
                <a:ea typeface="Tahoma" panose="020B0604030504040204" pitchFamily="34" charset="0"/>
                <a:cs typeface="Tahoma" panose="020B0604030504040204" pitchFamily="34" charset="0"/>
              </a:rPr>
              <a:t>    C’est </a:t>
            </a:r>
            <a:r>
              <a:rPr lang="fr-FR" sz="2400" dirty="0">
                <a:latin typeface="Tahoma" panose="020B0604030504040204" pitchFamily="34" charset="0"/>
                <a:ea typeface="Tahoma" panose="020B0604030504040204" pitchFamily="34" charset="0"/>
                <a:cs typeface="Tahoma" panose="020B0604030504040204" pitchFamily="34" charset="0"/>
              </a:rPr>
              <a:t>de </a:t>
            </a:r>
            <a:r>
              <a:rPr lang="fr-FR" sz="2400" dirty="0" smtClean="0">
                <a:latin typeface="Tahoma" panose="020B0604030504040204" pitchFamily="34" charset="0"/>
                <a:ea typeface="Tahoma" panose="020B0604030504040204" pitchFamily="34" charset="0"/>
                <a:cs typeface="Tahoma" panose="020B0604030504040204" pitchFamily="34" charset="0"/>
              </a:rPr>
              <a:t>notre </a:t>
            </a:r>
            <a:r>
              <a:rPr lang="fr-FR" sz="2400" dirty="0">
                <a:latin typeface="Tahoma" panose="020B0604030504040204" pitchFamily="34" charset="0"/>
                <a:ea typeface="Tahoma" panose="020B0604030504040204" pitchFamily="34" charset="0"/>
                <a:cs typeface="Tahoma" panose="020B0604030504040204" pitchFamily="34" charset="0"/>
              </a:rPr>
              <a:t>envie, </a:t>
            </a:r>
            <a:r>
              <a:rPr lang="fr-FR" sz="2400" dirty="0" smtClean="0">
                <a:latin typeface="Tahoma" panose="020B0604030504040204" pitchFamily="34" charset="0"/>
                <a:ea typeface="Tahoma" panose="020B0604030504040204" pitchFamily="34" charset="0"/>
                <a:cs typeface="Tahoma" panose="020B0604030504040204" pitchFamily="34" charset="0"/>
              </a:rPr>
              <a:t>de notre volonté </a:t>
            </a:r>
            <a:r>
              <a:rPr lang="fr-FR" sz="2400" dirty="0">
                <a:latin typeface="Tahoma" panose="020B0604030504040204" pitchFamily="34" charset="0"/>
                <a:ea typeface="Tahoma" panose="020B0604030504040204" pitchFamily="34" charset="0"/>
                <a:cs typeface="Tahoma" panose="020B0604030504040204" pitchFamily="34" charset="0"/>
              </a:rPr>
              <a:t>à déployer </a:t>
            </a:r>
            <a:r>
              <a:rPr lang="fr-FR" sz="2400" dirty="0" smtClean="0">
                <a:latin typeface="Tahoma" panose="020B0604030504040204" pitchFamily="34" charset="0"/>
                <a:ea typeface="Tahoma" panose="020B0604030504040204" pitchFamily="34" charset="0"/>
                <a:cs typeface="Tahoma" panose="020B0604030504040204" pitchFamily="34" charset="0"/>
              </a:rPr>
              <a:t>notre </a:t>
            </a:r>
            <a:r>
              <a:rPr lang="fr-FR" sz="2400" dirty="0">
                <a:latin typeface="Tahoma" panose="020B0604030504040204" pitchFamily="34" charset="0"/>
                <a:ea typeface="Tahoma" panose="020B0604030504040204" pitchFamily="34" charset="0"/>
                <a:cs typeface="Tahoma" panose="020B0604030504040204" pitchFamily="34" charset="0"/>
              </a:rPr>
              <a:t>humanité </a:t>
            </a:r>
            <a:r>
              <a:rPr lang="fr-FR" sz="2400" dirty="0" smtClean="0">
                <a:latin typeface="Tahoma" panose="020B0604030504040204" pitchFamily="34" charset="0"/>
                <a:ea typeface="Tahoma" panose="020B0604030504040204" pitchFamily="34" charset="0"/>
                <a:cs typeface="Tahoma" panose="020B0604030504040204" pitchFamily="34" charset="0"/>
              </a:rPr>
              <a:t>qui nous rendra heureux et qui </a:t>
            </a:r>
            <a:r>
              <a:rPr lang="fr-FR" sz="2400" dirty="0">
                <a:latin typeface="Tahoma" panose="020B0604030504040204" pitchFamily="34" charset="0"/>
                <a:ea typeface="Tahoma" panose="020B0604030504040204" pitchFamily="34" charset="0"/>
                <a:cs typeface="Tahoma" panose="020B0604030504040204" pitchFamily="34" charset="0"/>
              </a:rPr>
              <a:t>déterminera  </a:t>
            </a:r>
            <a:r>
              <a:rPr lang="fr-FR" sz="2400" u="sng" dirty="0">
                <a:solidFill>
                  <a:srgbClr val="00B050"/>
                </a:solidFill>
                <a:latin typeface="Tahoma" panose="020B0604030504040204" pitchFamily="34" charset="0"/>
                <a:ea typeface="Tahoma" panose="020B0604030504040204" pitchFamily="34" charset="0"/>
                <a:cs typeface="Tahoma" panose="020B0604030504040204" pitchFamily="34" charset="0"/>
              </a:rPr>
              <a:t>le niveau de bien-être </a:t>
            </a:r>
            <a:r>
              <a:rPr lang="fr-FR" sz="2400" dirty="0">
                <a:latin typeface="Tahoma" panose="020B0604030504040204" pitchFamily="34" charset="0"/>
                <a:ea typeface="Tahoma" panose="020B0604030504040204" pitchFamily="34" charset="0"/>
                <a:cs typeface="Tahoma" panose="020B0604030504040204" pitchFamily="34" charset="0"/>
              </a:rPr>
              <a:t>dans votre entreprise et </a:t>
            </a:r>
            <a:r>
              <a:rPr lang="fr-FR" sz="2400" u="sng" dirty="0">
                <a:solidFill>
                  <a:srgbClr val="00B050"/>
                </a:solidFill>
                <a:latin typeface="Tahoma" panose="020B0604030504040204" pitchFamily="34" charset="0"/>
                <a:ea typeface="Tahoma" panose="020B0604030504040204" pitchFamily="34" charset="0"/>
                <a:cs typeface="Tahoma" panose="020B0604030504040204" pitchFamily="34" charset="0"/>
              </a:rPr>
              <a:t>sa pérennité </a:t>
            </a:r>
            <a:endParaRPr lang="fr-FR" sz="2400" u="sng" dirty="0" smtClean="0">
              <a:solidFill>
                <a:srgbClr val="00B050"/>
              </a:solidFill>
              <a:latin typeface="Tahoma" panose="020B0604030504040204" pitchFamily="34" charset="0"/>
              <a:ea typeface="Tahoma" panose="020B0604030504040204" pitchFamily="34" charset="0"/>
              <a:cs typeface="Tahoma" panose="020B0604030504040204" pitchFamily="34" charset="0"/>
            </a:endParaRPr>
          </a:p>
          <a:p>
            <a:endParaRPr lang="fr-FR" sz="2400" u="sng" dirty="0">
              <a:solidFill>
                <a:srgbClr val="00B050"/>
              </a:solidFill>
              <a:latin typeface="Tahoma" panose="020B0604030504040204" pitchFamily="34" charset="0"/>
              <a:ea typeface="Tahoma" panose="020B0604030504040204" pitchFamily="34" charset="0"/>
              <a:cs typeface="Tahoma" panose="020B0604030504040204" pitchFamily="34" charset="0"/>
            </a:endParaRPr>
          </a:p>
          <a:p>
            <a:r>
              <a:rPr lang="fr-FR" sz="2400" dirty="0" smtClean="0">
                <a:latin typeface="Tahoma" panose="020B0604030504040204" pitchFamily="34" charset="0"/>
                <a:ea typeface="Tahoma" panose="020B0604030504040204" pitchFamily="34" charset="0"/>
                <a:cs typeface="Tahoma" panose="020B0604030504040204" pitchFamily="34" charset="0"/>
              </a:rPr>
              <a:t>     Ce qui nous connectera à </a:t>
            </a:r>
            <a:r>
              <a:rPr lang="fr-FR" sz="2400" dirty="0">
                <a:latin typeface="Tahoma" panose="020B0604030504040204" pitchFamily="34" charset="0"/>
                <a:ea typeface="Tahoma" panose="020B0604030504040204" pitchFamily="34" charset="0"/>
                <a:cs typeface="Tahoma" panose="020B0604030504040204" pitchFamily="34" charset="0"/>
              </a:rPr>
              <a:t>ce que le Dalaï-Lama nomme </a:t>
            </a:r>
            <a:r>
              <a:rPr lang="fr-FR" sz="2400" dirty="0" smtClean="0">
                <a:latin typeface="Tahoma" panose="020B0604030504040204" pitchFamily="34" charset="0"/>
                <a:ea typeface="Tahoma" panose="020B0604030504040204" pitchFamily="34" charset="0"/>
                <a:cs typeface="Tahoma" panose="020B0604030504040204" pitchFamily="34" charset="0"/>
              </a:rPr>
              <a:t>…</a:t>
            </a:r>
          </a:p>
          <a:p>
            <a:endParaRPr lang="fr-FR" sz="2400" dirty="0" smtClean="0">
              <a:latin typeface="Tahoma" panose="020B0604030504040204" pitchFamily="34" charset="0"/>
              <a:ea typeface="Tahoma" panose="020B0604030504040204" pitchFamily="34" charset="0"/>
              <a:cs typeface="Tahoma" panose="020B0604030504040204" pitchFamily="34" charset="0"/>
            </a:endParaRPr>
          </a:p>
          <a:p>
            <a:r>
              <a:rPr lang="fr-FR" sz="2400" dirty="0">
                <a:latin typeface="Tahoma" panose="020B0604030504040204" pitchFamily="34" charset="0"/>
                <a:ea typeface="Tahoma" panose="020B0604030504040204" pitchFamily="34" charset="0"/>
                <a:cs typeface="Tahoma" panose="020B0604030504040204" pitchFamily="34" charset="0"/>
              </a:rPr>
              <a:t> </a:t>
            </a:r>
            <a:r>
              <a:rPr lang="fr-FR" sz="2400" dirty="0" smtClean="0">
                <a:latin typeface="Tahoma" panose="020B0604030504040204" pitchFamily="34" charset="0"/>
                <a:ea typeface="Tahoma" panose="020B0604030504040204" pitchFamily="34" charset="0"/>
                <a:cs typeface="Tahoma" panose="020B0604030504040204" pitchFamily="34" charset="0"/>
              </a:rPr>
              <a:t>          </a:t>
            </a:r>
            <a:r>
              <a:rPr lang="fr-FR" sz="2400" b="1" i="1" u="sng" dirty="0" smtClean="0">
                <a:solidFill>
                  <a:srgbClr val="FFC000"/>
                </a:solidFill>
                <a:latin typeface="Tahoma" panose="020B0604030504040204" pitchFamily="34" charset="0"/>
                <a:ea typeface="Tahoma" panose="020B0604030504040204" pitchFamily="34" charset="0"/>
                <a:cs typeface="Tahoma" panose="020B0604030504040204" pitchFamily="34" charset="0"/>
              </a:rPr>
              <a:t>la </a:t>
            </a:r>
            <a:r>
              <a:rPr lang="fr-FR" sz="2400" b="1" i="1" u="sng" dirty="0">
                <a:solidFill>
                  <a:srgbClr val="FFC000"/>
                </a:solidFill>
                <a:latin typeface="Tahoma" panose="020B0604030504040204" pitchFamily="34" charset="0"/>
                <a:ea typeface="Tahoma" panose="020B0604030504040204" pitchFamily="34" charset="0"/>
                <a:cs typeface="Tahoma" panose="020B0604030504040204" pitchFamily="34" charset="0"/>
              </a:rPr>
              <a:t>RESPONSABILITE </a:t>
            </a:r>
            <a:r>
              <a:rPr lang="fr-FR" sz="2400" b="1" i="1" u="sng" dirty="0" smtClean="0">
                <a:solidFill>
                  <a:srgbClr val="FFC000"/>
                </a:solidFill>
                <a:latin typeface="Tahoma" panose="020B0604030504040204" pitchFamily="34" charset="0"/>
                <a:ea typeface="Tahoma" panose="020B0604030504040204" pitchFamily="34" charset="0"/>
                <a:cs typeface="Tahoma" panose="020B0604030504040204" pitchFamily="34" charset="0"/>
              </a:rPr>
              <a:t>UNIVERSELLE</a:t>
            </a:r>
          </a:p>
          <a:p>
            <a:endParaRPr lang="fr-FR" sz="2400" b="1" i="1" u="sng" dirty="0" smtClean="0">
              <a:solidFill>
                <a:srgbClr val="FFC000"/>
              </a:solidFill>
              <a:latin typeface="Tahoma" panose="020B0604030504040204" pitchFamily="34" charset="0"/>
              <a:ea typeface="Tahoma" panose="020B0604030504040204" pitchFamily="34" charset="0"/>
              <a:cs typeface="Tahoma" panose="020B0604030504040204" pitchFamily="34" charset="0"/>
            </a:endParaRPr>
          </a:p>
          <a:p>
            <a:endParaRPr lang="fr-FR" sz="2400" b="1" i="1" u="sng" dirty="0">
              <a:solidFill>
                <a:srgbClr val="FFC000"/>
              </a:solidFill>
              <a:latin typeface="Tahoma" panose="020B0604030504040204" pitchFamily="34" charset="0"/>
              <a:ea typeface="Tahoma" panose="020B0604030504040204" pitchFamily="34" charset="0"/>
              <a:cs typeface="Tahoma" panose="020B0604030504040204" pitchFamily="34" charset="0"/>
            </a:endParaRPr>
          </a:p>
          <a:p>
            <a:r>
              <a:rPr lang="fr-FR" sz="1000" dirty="0">
                <a:solidFill>
                  <a:srgbClr val="4D5B6B"/>
                </a:solidFill>
                <a:latin typeface="Tahoma" panose="020B0604030504040204" pitchFamily="34" charset="0"/>
                <a:ea typeface="Tahoma" panose="020B0604030504040204" pitchFamily="34" charset="0"/>
                <a:cs typeface="Tahoma" panose="020B0604030504040204" pitchFamily="34" charset="0"/>
              </a:rPr>
              <a:t>Soyez un entrepreneur heureux                             Contact : </a:t>
            </a:r>
            <a:r>
              <a:rPr lang="fr-FR" sz="1000" b="1" dirty="0">
                <a:solidFill>
                  <a:srgbClr val="4D5B6B"/>
                </a:solidFill>
                <a:latin typeface="Tahoma" panose="020B0604030504040204" pitchFamily="34" charset="0"/>
                <a:ea typeface="Tahoma" panose="020B0604030504040204" pitchFamily="34" charset="0"/>
                <a:cs typeface="Tahoma" panose="020B0604030504040204" pitchFamily="34" charset="0"/>
              </a:rPr>
              <a:t>06/28/42/38/33 – </a:t>
            </a:r>
            <a:r>
              <a:rPr lang="fr-FR" sz="1000" b="1" dirty="0" smtClean="0">
                <a:solidFill>
                  <a:srgbClr val="4D5B6B"/>
                </a:solidFill>
                <a:latin typeface="Tahoma" panose="020B0604030504040204" pitchFamily="34" charset="0"/>
                <a:ea typeface="Tahoma" panose="020B0604030504040204" pitchFamily="34" charset="0"/>
                <a:cs typeface="Tahoma" panose="020B0604030504040204" pitchFamily="34" charset="0"/>
              </a:rPr>
              <a:t>www.entreprendreavecaltruisme.com</a:t>
            </a:r>
            <a:endParaRPr lang="fr-FR" sz="1000" b="1" dirty="0">
              <a:solidFill>
                <a:srgbClr val="4D5B6B"/>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2" descr="C:\Users\utilisateur\Dropbox\ENTREPRENDRE ET DIRIGER AVEC ALTRUISME\CONSTRUCTION PLAN D'ACTIONS\ETAPE 2 COMMUNICATION\LOGO\Logo Orange Grand - Copi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134" y="17320"/>
            <a:ext cx="1776984"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05706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548680"/>
            <a:ext cx="7920880" cy="1569660"/>
          </a:xfrm>
          <a:prstGeom prst="rect">
            <a:avLst/>
          </a:prstGeom>
        </p:spPr>
        <p:txBody>
          <a:bodyPr wrap="square">
            <a:spAutoFit/>
          </a:bodyPr>
          <a:lstStyle/>
          <a:p>
            <a:r>
              <a:rPr lang="fr-FR" sz="2400" b="1" i="1" dirty="0" smtClean="0">
                <a:latin typeface="Tahoma" panose="020B0604030504040204" pitchFamily="34" charset="0"/>
                <a:ea typeface="Tahoma" panose="020B0604030504040204" pitchFamily="34" charset="0"/>
                <a:cs typeface="Tahoma" panose="020B0604030504040204" pitchFamily="34" charset="0"/>
              </a:rPr>
              <a:t>A méditer…</a:t>
            </a:r>
            <a:endParaRPr lang="fr-FR" sz="2400" b="1" i="1" dirty="0">
              <a:latin typeface="Tahoma" panose="020B0604030504040204" pitchFamily="34" charset="0"/>
              <a:ea typeface="Tahoma" panose="020B0604030504040204" pitchFamily="34" charset="0"/>
              <a:cs typeface="Tahoma" panose="020B0604030504040204" pitchFamily="34" charset="0"/>
            </a:endParaRPr>
          </a:p>
          <a:p>
            <a:r>
              <a:rPr lang="fr-FR" sz="2400" dirty="0">
                <a:latin typeface="Tahoma" panose="020B0604030504040204" pitchFamily="34" charset="0"/>
                <a:ea typeface="Tahoma" panose="020B0604030504040204" pitchFamily="34" charset="0"/>
                <a:cs typeface="Tahoma" panose="020B0604030504040204" pitchFamily="34" charset="0"/>
              </a:rPr>
              <a:t> </a:t>
            </a:r>
          </a:p>
          <a:p>
            <a:r>
              <a:rPr lang="fr-FR" sz="2400" dirty="0">
                <a:latin typeface="Tahoma" panose="020B0604030504040204" pitchFamily="34" charset="0"/>
                <a:ea typeface="Tahoma" panose="020B0604030504040204" pitchFamily="34" charset="0"/>
                <a:cs typeface="Tahoma" panose="020B0604030504040204" pitchFamily="34" charset="0"/>
              </a:rPr>
              <a:t>                 </a:t>
            </a:r>
          </a:p>
          <a:p>
            <a:endParaRPr lang="fr-FR" sz="2400" dirty="0">
              <a:latin typeface="Tahoma" panose="020B0604030504040204" pitchFamily="34" charset="0"/>
              <a:ea typeface="Tahoma" panose="020B0604030504040204" pitchFamily="34" charset="0"/>
              <a:cs typeface="Tahoma" panose="020B0604030504040204" pitchFamily="34" charset="0"/>
            </a:endParaRPr>
          </a:p>
        </p:txBody>
      </p:sp>
      <p:sp>
        <p:nvSpPr>
          <p:cNvPr id="3" name="Parchemin horizontal 2"/>
          <p:cNvSpPr/>
          <p:nvPr/>
        </p:nvSpPr>
        <p:spPr>
          <a:xfrm>
            <a:off x="899592" y="764704"/>
            <a:ext cx="7236804" cy="5472608"/>
          </a:xfrm>
          <a:prstGeom prst="horizontalScroll">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a:off x="1907704" y="2118340"/>
            <a:ext cx="6120680" cy="3139321"/>
          </a:xfrm>
          <a:prstGeom prst="rect">
            <a:avLst/>
          </a:prstGeom>
          <a:noFill/>
          <a:ln>
            <a:noFill/>
          </a:ln>
        </p:spPr>
        <p:txBody>
          <a:bodyPr wrap="square" rtlCol="0">
            <a:spAutoFit/>
          </a:bodyPr>
          <a:lstStyle/>
          <a:p>
            <a:r>
              <a:rPr lang="fr-FR" dirty="0" smtClean="0">
                <a:latin typeface="Tahoma" panose="020B0604030504040204" pitchFamily="34" charset="0"/>
                <a:ea typeface="Tahoma" panose="020B0604030504040204" pitchFamily="34" charset="0"/>
                <a:cs typeface="Tahoma" panose="020B0604030504040204" pitchFamily="34" charset="0"/>
              </a:rPr>
              <a:t>     «</a:t>
            </a:r>
            <a:r>
              <a:rPr lang="fr-FR" dirty="0">
                <a:latin typeface="Tahoma" panose="020B0604030504040204" pitchFamily="34" charset="0"/>
                <a:ea typeface="Tahoma" panose="020B0604030504040204" pitchFamily="34" charset="0"/>
                <a:cs typeface="Tahoma" panose="020B0604030504040204" pitchFamily="34" charset="0"/>
              </a:rPr>
              <a:t> Ma préoccupation s’étend à tous les membres de la famille humaine et, en vérité, à tous les êtres sensibles qui éprouvent de la souffrance. Je crois que la cause de toute souffrance est l’ignorance. Nous infligeons de la peine aux autres dans la poursuite égoïste de notre bonheur et de nos plaisirs. Pourtant le vrai bonheur vient d’une authentique fraternité. Nous devons cultiver une responsabilité universelle les uns pour les autres et envers </a:t>
            </a:r>
            <a:r>
              <a:rPr lang="fr-FR" dirty="0" smtClean="0">
                <a:latin typeface="Tahoma" panose="020B0604030504040204" pitchFamily="34" charset="0"/>
                <a:ea typeface="Tahoma" panose="020B0604030504040204" pitchFamily="34" charset="0"/>
                <a:cs typeface="Tahoma" panose="020B0604030504040204" pitchFamily="34" charset="0"/>
              </a:rPr>
              <a:t>la </a:t>
            </a:r>
            <a:r>
              <a:rPr lang="fr-FR" dirty="0">
                <a:latin typeface="Tahoma" panose="020B0604030504040204" pitchFamily="34" charset="0"/>
                <a:ea typeface="Tahoma" panose="020B0604030504040204" pitchFamily="34" charset="0"/>
                <a:cs typeface="Tahoma" panose="020B0604030504040204" pitchFamily="34" charset="0"/>
              </a:rPr>
              <a:t>planète que nous partageons. </a:t>
            </a:r>
            <a:r>
              <a:rPr lang="fr-FR" dirty="0" smtClean="0">
                <a:latin typeface="Tahoma" panose="020B0604030504040204" pitchFamily="34" charset="0"/>
                <a:ea typeface="Tahoma" panose="020B0604030504040204" pitchFamily="34" charset="0"/>
                <a:cs typeface="Tahoma" panose="020B0604030504040204" pitchFamily="34" charset="0"/>
              </a:rPr>
              <a:t>»</a:t>
            </a:r>
          </a:p>
          <a:p>
            <a:endParaRPr lang="fr-FR" dirty="0">
              <a:latin typeface="Tahoma" panose="020B0604030504040204" pitchFamily="34" charset="0"/>
              <a:ea typeface="Tahoma" panose="020B0604030504040204" pitchFamily="34" charset="0"/>
              <a:cs typeface="Tahoma" panose="020B0604030504040204" pitchFamily="34" charset="0"/>
            </a:endParaRPr>
          </a:p>
          <a:p>
            <a:r>
              <a:rPr lang="fr-FR" dirty="0">
                <a:latin typeface="Tahoma" panose="020B0604030504040204" pitchFamily="34" charset="0"/>
                <a:ea typeface="Tahoma" panose="020B0604030504040204" pitchFamily="34" charset="0"/>
                <a:cs typeface="Tahoma" panose="020B0604030504040204" pitchFamily="34" charset="0"/>
              </a:rPr>
              <a:t>Dalaï-Lama</a:t>
            </a:r>
          </a:p>
        </p:txBody>
      </p:sp>
    </p:spTree>
    <p:extLst>
      <p:ext uri="{BB962C8B-B14F-4D97-AF65-F5344CB8AC3E}">
        <p14:creationId xmlns:p14="http://schemas.microsoft.com/office/powerpoint/2010/main" val="32012189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ourire, Être, Heureux, Jaune, Bla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1988840"/>
            <a:ext cx="4320480" cy="36004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331640" y="692696"/>
            <a:ext cx="7056783" cy="646331"/>
          </a:xfrm>
          <a:prstGeom prst="rect">
            <a:avLst/>
          </a:prstGeom>
        </p:spPr>
        <p:txBody>
          <a:bodyPr wrap="square">
            <a:spAutoFit/>
          </a:bodyPr>
          <a:lstStyle/>
          <a:p>
            <a:r>
              <a:rPr lang="fr-FR" sz="3600" b="1" dirty="0" smtClean="0">
                <a:latin typeface="Freestyle Script" panose="030804020302050B0404" pitchFamily="66" charset="0"/>
              </a:rPr>
              <a:t>     MERCI </a:t>
            </a:r>
            <a:r>
              <a:rPr lang="fr-FR" sz="3600" b="1" dirty="0">
                <a:latin typeface="Freestyle Script" panose="030804020302050B0404" pitchFamily="66" charset="0"/>
              </a:rPr>
              <a:t>DE VOTRE ATTENTION</a:t>
            </a:r>
          </a:p>
        </p:txBody>
      </p:sp>
      <p:sp>
        <p:nvSpPr>
          <p:cNvPr id="4" name="Rectangle 3"/>
          <p:cNvSpPr/>
          <p:nvPr/>
        </p:nvSpPr>
        <p:spPr>
          <a:xfrm rot="10800000" flipV="1">
            <a:off x="467544" y="6203048"/>
            <a:ext cx="8352928" cy="261610"/>
          </a:xfrm>
          <a:prstGeom prst="rect">
            <a:avLst/>
          </a:prstGeom>
        </p:spPr>
        <p:txBody>
          <a:bodyPr wrap="square">
            <a:spAutoFit/>
          </a:bodyPr>
          <a:lstStyle/>
          <a:p>
            <a:r>
              <a:rPr lang="fr-FR" sz="1100">
                <a:solidFill>
                  <a:srgbClr val="4D5B6B"/>
                </a:solidFill>
                <a:latin typeface="Tahoma" panose="020B0604030504040204" pitchFamily="34" charset="0"/>
                <a:ea typeface="Tahoma" panose="020B0604030504040204" pitchFamily="34" charset="0"/>
                <a:cs typeface="Tahoma" panose="020B0604030504040204" pitchFamily="34" charset="0"/>
              </a:rPr>
              <a:t>Soyez un entrepreneur heureux                             Contact : </a:t>
            </a:r>
            <a:r>
              <a:rPr lang="fr-FR" sz="1100" b="1">
                <a:solidFill>
                  <a:srgbClr val="4D5B6B"/>
                </a:solidFill>
                <a:latin typeface="Tahoma" panose="020B0604030504040204" pitchFamily="34" charset="0"/>
                <a:ea typeface="Tahoma" panose="020B0604030504040204" pitchFamily="34" charset="0"/>
                <a:cs typeface="Tahoma" panose="020B0604030504040204" pitchFamily="34" charset="0"/>
              </a:rPr>
              <a:t>06/28/42/38/33 – www.entreprendreavecaltruisme.com</a:t>
            </a:r>
            <a:endParaRPr lang="fr-FR" sz="1100" b="1" dirty="0">
              <a:solidFill>
                <a:srgbClr val="4D5B6B"/>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154468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31640" y="692696"/>
            <a:ext cx="7056783" cy="4708981"/>
          </a:xfrm>
          <a:prstGeom prst="rect">
            <a:avLst/>
          </a:prstGeom>
        </p:spPr>
        <p:txBody>
          <a:bodyPr wrap="square">
            <a:spAutoFit/>
          </a:bodyPr>
          <a:lstStyle/>
          <a:p>
            <a:r>
              <a:rPr lang="fr-FR" sz="3600" b="1" dirty="0" smtClean="0">
                <a:latin typeface="Freestyle Script" panose="030804020302050B0404" pitchFamily="66" charset="0"/>
              </a:rPr>
              <a:t>     </a:t>
            </a:r>
            <a:r>
              <a:rPr lang="fr-FR" sz="3600" b="1" dirty="0" smtClean="0">
                <a:latin typeface="Freestyle Script" panose="030804020302050B0404" pitchFamily="66" charset="0"/>
              </a:rPr>
              <a:t>  </a:t>
            </a:r>
            <a:r>
              <a:rPr lang="fr-FR" sz="3600" b="1" dirty="0" smtClean="0">
                <a:latin typeface="Freestyle Script" panose="030804020302050B0404" pitchFamily="66" charset="0"/>
              </a:rPr>
              <a:t>A VENIR  FIN SEPTEMBRE</a:t>
            </a:r>
          </a:p>
          <a:p>
            <a:endParaRPr lang="fr-FR" sz="3600" b="1" dirty="0">
              <a:latin typeface="Freestyle Script" panose="030804020302050B0404" pitchFamily="66" charset="0"/>
            </a:endParaRPr>
          </a:p>
          <a:p>
            <a:r>
              <a:rPr lang="fr-FR" sz="2800" b="1" dirty="0" smtClean="0">
                <a:latin typeface="Tahoma" panose="020B0604030504040204" pitchFamily="34" charset="0"/>
                <a:ea typeface="Tahoma" panose="020B0604030504040204" pitchFamily="34" charset="0"/>
                <a:cs typeface="Tahoma" panose="020B0604030504040204" pitchFamily="34" charset="0"/>
              </a:rPr>
              <a:t>Notre site :</a:t>
            </a:r>
          </a:p>
          <a:p>
            <a:endParaRPr lang="fr-FR" sz="2800" b="1" dirty="0">
              <a:latin typeface="Tahoma" panose="020B0604030504040204" pitchFamily="34" charset="0"/>
              <a:ea typeface="Tahoma" panose="020B0604030504040204" pitchFamily="34" charset="0"/>
              <a:cs typeface="Tahoma" panose="020B0604030504040204" pitchFamily="34" charset="0"/>
            </a:endParaRPr>
          </a:p>
          <a:p>
            <a:r>
              <a:rPr lang="fr-FR" sz="2800" b="1" dirty="0" smtClean="0">
                <a:latin typeface="Tahoma" panose="020B0604030504040204" pitchFamily="34" charset="0"/>
                <a:ea typeface="Tahoma" panose="020B0604030504040204" pitchFamily="34" charset="0"/>
                <a:cs typeface="Tahoma" panose="020B0604030504040204" pitchFamily="34" charset="0"/>
                <a:hlinkClick r:id="rId2"/>
              </a:rPr>
              <a:t>www.upayadeveloppement.fr</a:t>
            </a:r>
            <a:endParaRPr lang="fr-FR" sz="3600" b="1" dirty="0" smtClean="0">
              <a:latin typeface="Freestyle Script" panose="030804020302050B0404" pitchFamily="66" charset="0"/>
            </a:endParaRPr>
          </a:p>
          <a:p>
            <a:endParaRPr lang="fr-FR" sz="3600" b="1" dirty="0">
              <a:latin typeface="Freestyle Script" panose="030804020302050B0404" pitchFamily="66" charset="0"/>
            </a:endParaRPr>
          </a:p>
          <a:p>
            <a:r>
              <a:rPr lang="fr-FR" sz="2400" i="1" dirty="0" smtClean="0">
                <a:latin typeface="Tahoma" panose="020B0604030504040204" pitchFamily="34" charset="0"/>
                <a:ea typeface="Tahoma" panose="020B0604030504040204" pitchFamily="34" charset="0"/>
                <a:cs typeface="Tahoma" panose="020B0604030504040204" pitchFamily="34" charset="0"/>
              </a:rPr>
              <a:t>Retrouvez toutes les informations sur notre parcours d’accompagnement dédié aux entrepreneurs, aux dirigeants.</a:t>
            </a:r>
          </a:p>
          <a:p>
            <a:endParaRPr lang="fr-FR" sz="3600" b="1" dirty="0">
              <a:latin typeface="Freestyle Script" panose="030804020302050B0404" pitchFamily="66" charset="0"/>
            </a:endParaRPr>
          </a:p>
        </p:txBody>
      </p:sp>
      <p:sp>
        <p:nvSpPr>
          <p:cNvPr id="4" name="Rectangle 3"/>
          <p:cNvSpPr/>
          <p:nvPr/>
        </p:nvSpPr>
        <p:spPr>
          <a:xfrm rot="10800000" flipV="1">
            <a:off x="467544" y="6203048"/>
            <a:ext cx="8352928" cy="261610"/>
          </a:xfrm>
          <a:prstGeom prst="rect">
            <a:avLst/>
          </a:prstGeom>
        </p:spPr>
        <p:txBody>
          <a:bodyPr wrap="square">
            <a:spAutoFit/>
          </a:bodyPr>
          <a:lstStyle/>
          <a:p>
            <a:r>
              <a:rPr lang="fr-FR" sz="1100">
                <a:solidFill>
                  <a:srgbClr val="4D5B6B"/>
                </a:solidFill>
                <a:latin typeface="Tahoma" panose="020B0604030504040204" pitchFamily="34" charset="0"/>
                <a:ea typeface="Tahoma" panose="020B0604030504040204" pitchFamily="34" charset="0"/>
                <a:cs typeface="Tahoma" panose="020B0604030504040204" pitchFamily="34" charset="0"/>
              </a:rPr>
              <a:t>Soyez un entrepreneur heureux                             Contact : </a:t>
            </a:r>
            <a:r>
              <a:rPr lang="fr-FR" sz="1100" b="1">
                <a:solidFill>
                  <a:srgbClr val="4D5B6B"/>
                </a:solidFill>
                <a:latin typeface="Tahoma" panose="020B0604030504040204" pitchFamily="34" charset="0"/>
                <a:ea typeface="Tahoma" panose="020B0604030504040204" pitchFamily="34" charset="0"/>
                <a:cs typeface="Tahoma" panose="020B0604030504040204" pitchFamily="34" charset="0"/>
              </a:rPr>
              <a:t>06/28/42/38/33 – www.entreprendreavecaltruisme.com</a:t>
            </a:r>
            <a:endParaRPr lang="fr-FR" sz="1100" b="1" dirty="0">
              <a:solidFill>
                <a:srgbClr val="4D5B6B"/>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2" descr="C:\Users\utilisateur\Dropbox\ENTREPRENDRE ET DIRIGER AVEC ALTRUISME\CONSTRUCTION PLAN D'ACTIONS\ETAPE 2 COMMUNICATION\LOGO\Logo Orange Grand - Copi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134" y="17320"/>
            <a:ext cx="1776984"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33193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476672"/>
            <a:ext cx="8208912" cy="6155531"/>
          </a:xfrm>
          <a:prstGeom prst="rect">
            <a:avLst/>
          </a:prstGeom>
        </p:spPr>
        <p:txBody>
          <a:bodyPr wrap="square">
            <a:spAutoFit/>
          </a:bodyPr>
          <a:lstStyle/>
          <a:p>
            <a:endParaRPr lang="fr-FR" sz="2400" dirty="0" smtClean="0">
              <a:latin typeface="Tahoma" panose="020B0604030504040204" pitchFamily="34" charset="0"/>
              <a:ea typeface="Tahoma" panose="020B0604030504040204" pitchFamily="34" charset="0"/>
              <a:cs typeface="Tahoma" panose="020B0604030504040204" pitchFamily="34" charset="0"/>
            </a:endParaRPr>
          </a:p>
          <a:p>
            <a:endParaRPr lang="fr-FR" sz="2400" dirty="0">
              <a:latin typeface="Tahoma" panose="020B0604030504040204" pitchFamily="34" charset="0"/>
              <a:ea typeface="Tahoma" panose="020B0604030504040204" pitchFamily="34" charset="0"/>
              <a:cs typeface="Tahoma" panose="020B0604030504040204" pitchFamily="34" charset="0"/>
            </a:endParaRPr>
          </a:p>
          <a:p>
            <a:endParaRPr lang="fr-FR" sz="2400" dirty="0" smtClean="0">
              <a:latin typeface="Tahoma" panose="020B0604030504040204" pitchFamily="34" charset="0"/>
              <a:ea typeface="Tahoma" panose="020B0604030504040204" pitchFamily="34" charset="0"/>
              <a:cs typeface="Tahoma" panose="020B0604030504040204" pitchFamily="34" charset="0"/>
            </a:endParaRPr>
          </a:p>
          <a:p>
            <a:endParaRPr lang="fr-FR" sz="2400" dirty="0" smtClean="0">
              <a:latin typeface="Tahoma" panose="020B0604030504040204" pitchFamily="34" charset="0"/>
              <a:ea typeface="Tahoma" panose="020B0604030504040204" pitchFamily="34" charset="0"/>
              <a:cs typeface="Tahoma" panose="020B0604030504040204" pitchFamily="34" charset="0"/>
            </a:endParaRPr>
          </a:p>
          <a:p>
            <a:endParaRPr lang="fr-FR" sz="2400" i="1" dirty="0" smtClean="0">
              <a:latin typeface="Tahoma" panose="020B0604030504040204" pitchFamily="34" charset="0"/>
              <a:ea typeface="Tahoma" panose="020B0604030504040204" pitchFamily="34" charset="0"/>
              <a:cs typeface="Tahoma" panose="020B0604030504040204" pitchFamily="34" charset="0"/>
            </a:endParaRPr>
          </a:p>
          <a:p>
            <a:endParaRPr lang="fr-FR" sz="2400" i="1" dirty="0">
              <a:latin typeface="Tahoma" panose="020B0604030504040204" pitchFamily="34" charset="0"/>
              <a:ea typeface="Tahoma" panose="020B0604030504040204" pitchFamily="34" charset="0"/>
              <a:cs typeface="Tahoma" panose="020B0604030504040204" pitchFamily="34" charset="0"/>
            </a:endParaRPr>
          </a:p>
          <a:p>
            <a:r>
              <a:rPr lang="fr-FR" sz="2400" i="1" dirty="0" smtClean="0">
                <a:latin typeface="Tahoma" panose="020B0604030504040204" pitchFamily="34" charset="0"/>
                <a:ea typeface="Tahoma" panose="020B0604030504040204" pitchFamily="34" charset="0"/>
                <a:cs typeface="Tahoma" panose="020B0604030504040204" pitchFamily="34" charset="0"/>
              </a:rPr>
              <a:t>-Bonheur </a:t>
            </a:r>
            <a:r>
              <a:rPr lang="fr-FR" sz="2400" i="1" dirty="0">
                <a:latin typeface="Tahoma" panose="020B0604030504040204" pitchFamily="34" charset="0"/>
                <a:ea typeface="Tahoma" panose="020B0604030504040204" pitchFamily="34" charset="0"/>
                <a:cs typeface="Tahoma" panose="020B0604030504040204" pitchFamily="34" charset="0"/>
              </a:rPr>
              <a:t>… de quoi parlons-nous ?</a:t>
            </a:r>
          </a:p>
          <a:p>
            <a:r>
              <a:rPr lang="fr-FR" sz="2400" i="1" dirty="0">
                <a:latin typeface="Tahoma" panose="020B0604030504040204" pitchFamily="34" charset="0"/>
                <a:ea typeface="Tahoma" panose="020B0604030504040204" pitchFamily="34" charset="0"/>
                <a:cs typeface="Tahoma" panose="020B0604030504040204" pitchFamily="34" charset="0"/>
              </a:rPr>
              <a:t>Et quid de l’entreprise </a:t>
            </a:r>
            <a:r>
              <a:rPr lang="fr-FR" sz="2400" i="1" dirty="0" smtClean="0">
                <a:latin typeface="Tahoma" panose="020B0604030504040204" pitchFamily="34" charset="0"/>
                <a:ea typeface="Tahoma" panose="020B0604030504040204" pitchFamily="34" charset="0"/>
                <a:cs typeface="Tahoma" panose="020B0604030504040204" pitchFamily="34" charset="0"/>
              </a:rPr>
              <a:t>?</a:t>
            </a:r>
          </a:p>
          <a:p>
            <a:endParaRPr lang="fr-FR" sz="2400" i="1" dirty="0">
              <a:latin typeface="Tahoma" panose="020B0604030504040204" pitchFamily="34" charset="0"/>
              <a:ea typeface="Tahoma" panose="020B0604030504040204" pitchFamily="34" charset="0"/>
              <a:cs typeface="Tahoma" panose="020B0604030504040204" pitchFamily="34" charset="0"/>
            </a:endParaRPr>
          </a:p>
          <a:p>
            <a:r>
              <a:rPr lang="fr-FR" sz="2400" i="1" dirty="0" smtClean="0">
                <a:latin typeface="Tahoma" panose="020B0604030504040204" pitchFamily="34" charset="0"/>
                <a:ea typeface="Tahoma" panose="020B0604030504040204" pitchFamily="34" charset="0"/>
                <a:cs typeface="Tahoma" panose="020B0604030504040204" pitchFamily="34" charset="0"/>
              </a:rPr>
              <a:t>-Quel est le </a:t>
            </a:r>
            <a:r>
              <a:rPr lang="fr-FR" sz="2400" i="1" dirty="0">
                <a:latin typeface="Tahoma" panose="020B0604030504040204" pitchFamily="34" charset="0"/>
                <a:ea typeface="Tahoma" panose="020B0604030504040204" pitchFamily="34" charset="0"/>
                <a:cs typeface="Tahoma" panose="020B0604030504040204" pitchFamily="34" charset="0"/>
              </a:rPr>
              <a:t>socle de base pour initier et développer le bonheur dans </a:t>
            </a:r>
            <a:r>
              <a:rPr lang="fr-FR" sz="2400" i="1" dirty="0" smtClean="0">
                <a:latin typeface="Tahoma" panose="020B0604030504040204" pitchFamily="34" charset="0"/>
                <a:ea typeface="Tahoma" panose="020B0604030504040204" pitchFamily="34" charset="0"/>
                <a:cs typeface="Tahoma" panose="020B0604030504040204" pitchFamily="34" charset="0"/>
              </a:rPr>
              <a:t>l’entreprise?</a:t>
            </a:r>
          </a:p>
          <a:p>
            <a:endParaRPr lang="fr-FR" sz="2400" i="1" dirty="0">
              <a:latin typeface="Tahoma" panose="020B0604030504040204" pitchFamily="34" charset="0"/>
              <a:ea typeface="Tahoma" panose="020B0604030504040204" pitchFamily="34" charset="0"/>
              <a:cs typeface="Tahoma" panose="020B0604030504040204" pitchFamily="34" charset="0"/>
            </a:endParaRPr>
          </a:p>
          <a:p>
            <a:r>
              <a:rPr lang="fr-FR" sz="2400" i="1" dirty="0" smtClean="0">
                <a:latin typeface="Tahoma" panose="020B0604030504040204" pitchFamily="34" charset="0"/>
                <a:ea typeface="Tahoma" panose="020B0604030504040204" pitchFamily="34" charset="0"/>
                <a:cs typeface="Tahoma" panose="020B0604030504040204" pitchFamily="34" charset="0"/>
              </a:rPr>
              <a:t>-Comment conjuguer </a:t>
            </a:r>
            <a:r>
              <a:rPr lang="fr-FR" sz="2400" i="1" dirty="0">
                <a:latin typeface="Tahoma" panose="020B0604030504040204" pitchFamily="34" charset="0"/>
                <a:ea typeface="Tahoma" panose="020B0604030504040204" pitchFamily="34" charset="0"/>
                <a:cs typeface="Tahoma" panose="020B0604030504040204" pitchFamily="34" charset="0"/>
              </a:rPr>
              <a:t>le développement de </a:t>
            </a:r>
            <a:r>
              <a:rPr lang="fr-FR" sz="2400" i="1" dirty="0" smtClean="0">
                <a:latin typeface="Tahoma" panose="020B0604030504040204" pitchFamily="34" charset="0"/>
                <a:ea typeface="Tahoma" panose="020B0604030504040204" pitchFamily="34" charset="0"/>
                <a:cs typeface="Tahoma" panose="020B0604030504040204" pitchFamily="34" charset="0"/>
              </a:rPr>
              <a:t>l’entreprise</a:t>
            </a:r>
            <a:r>
              <a:rPr lang="fr-FR" sz="2400" i="1" dirty="0">
                <a:latin typeface="Tahoma" panose="020B0604030504040204" pitchFamily="34" charset="0"/>
                <a:ea typeface="Tahoma" panose="020B0604030504040204" pitchFamily="34" charset="0"/>
                <a:cs typeface="Tahoma" panose="020B0604030504040204" pitchFamily="34" charset="0"/>
              </a:rPr>
              <a:t>, mon bonheur </a:t>
            </a:r>
            <a:r>
              <a:rPr lang="fr-FR" sz="2400" i="1" dirty="0" smtClean="0">
                <a:latin typeface="Tahoma" panose="020B0604030504040204" pitchFamily="34" charset="0"/>
                <a:ea typeface="Tahoma" panose="020B0604030504040204" pitchFamily="34" charset="0"/>
                <a:cs typeface="Tahoma" panose="020B0604030504040204" pitchFamily="34" charset="0"/>
              </a:rPr>
              <a:t>de dirigeant et </a:t>
            </a:r>
            <a:r>
              <a:rPr lang="fr-FR" sz="2400" i="1" dirty="0">
                <a:latin typeface="Tahoma" panose="020B0604030504040204" pitchFamily="34" charset="0"/>
                <a:ea typeface="Tahoma" panose="020B0604030504040204" pitchFamily="34" charset="0"/>
                <a:cs typeface="Tahoma" panose="020B0604030504040204" pitchFamily="34" charset="0"/>
              </a:rPr>
              <a:t>celui de ceux qui </a:t>
            </a:r>
            <a:r>
              <a:rPr lang="fr-FR" sz="2400" i="1" dirty="0" smtClean="0">
                <a:latin typeface="Tahoma" panose="020B0604030504040204" pitchFamily="34" charset="0"/>
                <a:ea typeface="Tahoma" panose="020B0604030504040204" pitchFamily="34" charset="0"/>
                <a:cs typeface="Tahoma" panose="020B0604030504040204" pitchFamily="34" charset="0"/>
              </a:rPr>
              <a:t>m’entourent?</a:t>
            </a:r>
          </a:p>
          <a:p>
            <a:endParaRPr lang="fr-FR" sz="2400" i="1" dirty="0" smtClean="0">
              <a:latin typeface="Tahoma" panose="020B0604030504040204" pitchFamily="34" charset="0"/>
              <a:ea typeface="Tahoma" panose="020B0604030504040204" pitchFamily="34" charset="0"/>
              <a:cs typeface="Tahoma" panose="020B0604030504040204" pitchFamily="34" charset="0"/>
            </a:endParaRPr>
          </a:p>
          <a:p>
            <a:r>
              <a:rPr lang="fr-FR" sz="1000" dirty="0">
                <a:solidFill>
                  <a:srgbClr val="4D5B6B"/>
                </a:solidFill>
                <a:latin typeface="Tahoma" panose="020B0604030504040204" pitchFamily="34" charset="0"/>
                <a:ea typeface="Tahoma" panose="020B0604030504040204" pitchFamily="34" charset="0"/>
                <a:cs typeface="Tahoma" panose="020B0604030504040204" pitchFamily="34" charset="0"/>
              </a:rPr>
              <a:t>Soyez un entrepreneur heureux                             Contact : </a:t>
            </a:r>
            <a:r>
              <a:rPr lang="fr-FR" sz="1000" b="1" dirty="0">
                <a:solidFill>
                  <a:srgbClr val="4D5B6B"/>
                </a:solidFill>
                <a:latin typeface="Tahoma" panose="020B0604030504040204" pitchFamily="34" charset="0"/>
                <a:ea typeface="Tahoma" panose="020B0604030504040204" pitchFamily="34" charset="0"/>
                <a:cs typeface="Tahoma" panose="020B0604030504040204" pitchFamily="34" charset="0"/>
              </a:rPr>
              <a:t>06/28/42/38/33 – </a:t>
            </a:r>
            <a:r>
              <a:rPr lang="fr-FR" sz="1000" b="1" dirty="0" smtClean="0">
                <a:solidFill>
                  <a:srgbClr val="4D5B6B"/>
                </a:solidFill>
                <a:latin typeface="Tahoma" panose="020B0604030504040204" pitchFamily="34" charset="0"/>
                <a:ea typeface="Tahoma" panose="020B0604030504040204" pitchFamily="34" charset="0"/>
                <a:cs typeface="Tahoma" panose="020B0604030504040204" pitchFamily="34" charset="0"/>
              </a:rPr>
              <a:t>www.entreprendreavecaltruisme.com</a:t>
            </a:r>
            <a:endParaRPr lang="fr-FR" sz="1000" b="1" dirty="0">
              <a:solidFill>
                <a:srgbClr val="4D5B6B"/>
              </a:solidFill>
              <a:latin typeface="Tahoma" panose="020B0604030504040204" pitchFamily="34" charset="0"/>
              <a:ea typeface="Tahoma" panose="020B0604030504040204" pitchFamily="34" charset="0"/>
              <a:cs typeface="Tahoma" panose="020B0604030504040204" pitchFamily="34" charset="0"/>
            </a:endParaRPr>
          </a:p>
        </p:txBody>
      </p:sp>
      <p:pic>
        <p:nvPicPr>
          <p:cNvPr id="4" name="Image 3" descr="loupe-et-le-point-d-interrogation-3675084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7904" y="972108"/>
            <a:ext cx="2360272" cy="1484784"/>
          </a:xfrm>
          <a:prstGeom prst="rect">
            <a:avLst/>
          </a:prstGeom>
        </p:spPr>
      </p:pic>
      <p:pic>
        <p:nvPicPr>
          <p:cNvPr id="5" name="Picture 2" descr="C:\Users\utilisateur\Dropbox\ENTREPRENDRE ET DIRIGER AVEC ALTRUISME\CONSTRUCTION PLAN D'ACTIONS\ETAPE 2 COMMUNICATION\LOGO\Logo Orange Grand - Copi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2" y="2"/>
            <a:ext cx="1776984"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6763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miley, Emoji, Emote, Symbole, Émoticô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8173" y="188640"/>
            <a:ext cx="5753100" cy="32385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rot="10800000" flipV="1">
            <a:off x="611560" y="339188"/>
            <a:ext cx="8352928" cy="5940088"/>
          </a:xfrm>
          <a:prstGeom prst="rect">
            <a:avLst/>
          </a:prstGeom>
        </p:spPr>
        <p:txBody>
          <a:bodyPr wrap="square">
            <a:spAutoFit/>
          </a:bodyPr>
          <a:lstStyle/>
          <a:p>
            <a:endParaRPr lang="fr-FR" sz="2400" dirty="0" smtClean="0">
              <a:latin typeface="Tahoma" panose="020B0604030504040204" pitchFamily="34" charset="0"/>
              <a:ea typeface="Tahoma" panose="020B0604030504040204" pitchFamily="34" charset="0"/>
              <a:cs typeface="Tahoma" panose="020B0604030504040204" pitchFamily="34" charset="0"/>
            </a:endParaRPr>
          </a:p>
          <a:p>
            <a:endParaRPr lang="fr-FR" sz="2400" dirty="0">
              <a:latin typeface="Tahoma" panose="020B0604030504040204" pitchFamily="34" charset="0"/>
              <a:ea typeface="Tahoma" panose="020B0604030504040204" pitchFamily="34" charset="0"/>
              <a:cs typeface="Tahoma" panose="020B0604030504040204" pitchFamily="34" charset="0"/>
            </a:endParaRPr>
          </a:p>
          <a:p>
            <a:endParaRPr lang="fr-FR" sz="2400" dirty="0" smtClean="0">
              <a:latin typeface="Tahoma" panose="020B0604030504040204" pitchFamily="34" charset="0"/>
              <a:ea typeface="Tahoma" panose="020B0604030504040204" pitchFamily="34" charset="0"/>
              <a:cs typeface="Tahoma" panose="020B0604030504040204" pitchFamily="34" charset="0"/>
            </a:endParaRPr>
          </a:p>
          <a:p>
            <a:endParaRPr lang="fr-FR" sz="2400" dirty="0">
              <a:latin typeface="Tahoma" panose="020B0604030504040204" pitchFamily="34" charset="0"/>
              <a:ea typeface="Tahoma" panose="020B0604030504040204" pitchFamily="34" charset="0"/>
              <a:cs typeface="Tahoma" panose="020B0604030504040204" pitchFamily="34" charset="0"/>
            </a:endParaRPr>
          </a:p>
          <a:p>
            <a:endParaRPr lang="fr-FR" sz="2400" dirty="0" smtClean="0">
              <a:latin typeface="Tahoma" panose="020B0604030504040204" pitchFamily="34" charset="0"/>
              <a:ea typeface="Tahoma" panose="020B0604030504040204" pitchFamily="34" charset="0"/>
              <a:cs typeface="Tahoma" panose="020B0604030504040204" pitchFamily="34" charset="0"/>
            </a:endParaRPr>
          </a:p>
          <a:p>
            <a:endParaRPr lang="fr-FR" sz="2400" dirty="0">
              <a:latin typeface="Tahoma" panose="020B0604030504040204" pitchFamily="34" charset="0"/>
              <a:ea typeface="Tahoma" panose="020B0604030504040204" pitchFamily="34" charset="0"/>
              <a:cs typeface="Tahoma" panose="020B0604030504040204" pitchFamily="34" charset="0"/>
            </a:endParaRPr>
          </a:p>
          <a:p>
            <a:endParaRPr lang="fr-FR" sz="2400" dirty="0" smtClean="0">
              <a:latin typeface="Tahoma" panose="020B0604030504040204" pitchFamily="34" charset="0"/>
              <a:ea typeface="Tahoma" panose="020B0604030504040204" pitchFamily="34" charset="0"/>
              <a:cs typeface="Tahoma" panose="020B0604030504040204" pitchFamily="34" charset="0"/>
            </a:endParaRPr>
          </a:p>
          <a:p>
            <a:endParaRPr lang="fr-FR" sz="2400" dirty="0">
              <a:latin typeface="Tahoma" panose="020B0604030504040204" pitchFamily="34" charset="0"/>
              <a:ea typeface="Tahoma" panose="020B0604030504040204" pitchFamily="34" charset="0"/>
              <a:cs typeface="Tahoma" panose="020B0604030504040204" pitchFamily="34" charset="0"/>
            </a:endParaRPr>
          </a:p>
          <a:p>
            <a:endParaRPr lang="fr-FR" sz="2400" dirty="0" smtClean="0">
              <a:latin typeface="Tahoma" panose="020B0604030504040204" pitchFamily="34" charset="0"/>
              <a:ea typeface="Tahoma" panose="020B0604030504040204" pitchFamily="34" charset="0"/>
              <a:cs typeface="Tahoma" panose="020B0604030504040204" pitchFamily="34" charset="0"/>
            </a:endParaRPr>
          </a:p>
          <a:p>
            <a:r>
              <a:rPr lang="fr-FR" sz="2800" i="1" dirty="0" smtClean="0">
                <a:solidFill>
                  <a:srgbClr val="00B0F0"/>
                </a:solidFill>
                <a:latin typeface="Tahoma" panose="020B0604030504040204" pitchFamily="34" charset="0"/>
                <a:ea typeface="Tahoma" panose="020B0604030504040204" pitchFamily="34" charset="0"/>
                <a:cs typeface="Tahoma" panose="020B0604030504040204" pitchFamily="34" charset="0"/>
              </a:rPr>
              <a:t>Il </a:t>
            </a:r>
            <a:r>
              <a:rPr lang="fr-FR" sz="2800" i="1" dirty="0">
                <a:solidFill>
                  <a:srgbClr val="00B0F0"/>
                </a:solidFill>
                <a:latin typeface="Tahoma" panose="020B0604030504040204" pitchFamily="34" charset="0"/>
                <a:ea typeface="Tahoma" panose="020B0604030504040204" pitchFamily="34" charset="0"/>
                <a:cs typeface="Tahoma" panose="020B0604030504040204" pitchFamily="34" charset="0"/>
              </a:rPr>
              <a:t>est où le bonheur, il est où… </a:t>
            </a:r>
            <a:r>
              <a:rPr lang="fr-FR" sz="2800" i="1" dirty="0" smtClean="0">
                <a:solidFill>
                  <a:srgbClr val="00B0F0"/>
                </a:solidFill>
                <a:latin typeface="Tahoma" panose="020B0604030504040204" pitchFamily="34" charset="0"/>
                <a:ea typeface="Tahoma" panose="020B0604030504040204" pitchFamily="34" charset="0"/>
                <a:cs typeface="Tahoma" panose="020B0604030504040204" pitchFamily="34" charset="0"/>
              </a:rPr>
              <a:t>?</a:t>
            </a:r>
          </a:p>
          <a:p>
            <a:r>
              <a:rPr lang="fr-FR" sz="2400" i="1" dirty="0">
                <a:latin typeface="Tahoma" panose="020B0604030504040204" pitchFamily="34" charset="0"/>
                <a:ea typeface="Tahoma" panose="020B0604030504040204" pitchFamily="34" charset="0"/>
                <a:cs typeface="Tahoma" panose="020B0604030504040204" pitchFamily="34" charset="0"/>
              </a:rPr>
              <a:t/>
            </a:r>
            <a:br>
              <a:rPr lang="fr-FR" sz="2400" i="1" dirty="0">
                <a:latin typeface="Tahoma" panose="020B0604030504040204" pitchFamily="34" charset="0"/>
                <a:ea typeface="Tahoma" panose="020B0604030504040204" pitchFamily="34" charset="0"/>
                <a:cs typeface="Tahoma" panose="020B0604030504040204" pitchFamily="34" charset="0"/>
              </a:rPr>
            </a:br>
            <a:r>
              <a:rPr lang="fr-FR" sz="2400" i="1" dirty="0" smtClean="0">
                <a:latin typeface="Tahoma" panose="020B0604030504040204" pitchFamily="34" charset="0"/>
                <a:ea typeface="Tahoma" panose="020B0604030504040204" pitchFamily="34" charset="0"/>
                <a:cs typeface="Tahoma" panose="020B0604030504040204" pitchFamily="34" charset="0"/>
              </a:rPr>
              <a:t>                                     </a:t>
            </a:r>
            <a:r>
              <a:rPr lang="fr-FR" sz="2800" i="1" dirty="0" smtClean="0">
                <a:solidFill>
                  <a:srgbClr val="00B050"/>
                </a:solidFill>
                <a:latin typeface="Tahoma" panose="020B0604030504040204" pitchFamily="34" charset="0"/>
                <a:ea typeface="Tahoma" panose="020B0604030504040204" pitchFamily="34" charset="0"/>
                <a:cs typeface="Tahoma" panose="020B0604030504040204" pitchFamily="34" charset="0"/>
              </a:rPr>
              <a:t>Bien-être</a:t>
            </a:r>
            <a:r>
              <a:rPr lang="fr-FR" sz="2800" i="1" dirty="0">
                <a:solidFill>
                  <a:srgbClr val="00B050"/>
                </a:solidFill>
                <a:latin typeface="Tahoma" panose="020B0604030504040204" pitchFamily="34" charset="0"/>
                <a:ea typeface="Tahoma" panose="020B0604030504040204" pitchFamily="34" charset="0"/>
                <a:cs typeface="Tahoma" panose="020B0604030504040204" pitchFamily="34" charset="0"/>
              </a:rPr>
              <a:t> ?</a:t>
            </a:r>
            <a:r>
              <a:rPr lang="fr-FR" sz="2800" i="1" dirty="0">
                <a:latin typeface="Tahoma" panose="020B0604030504040204" pitchFamily="34" charset="0"/>
                <a:ea typeface="Tahoma" panose="020B0604030504040204" pitchFamily="34" charset="0"/>
                <a:cs typeface="Tahoma" panose="020B0604030504040204" pitchFamily="34" charset="0"/>
              </a:rPr>
              <a:t> </a:t>
            </a:r>
            <a:endParaRPr lang="fr-FR" sz="2800" i="1" dirty="0" smtClean="0">
              <a:latin typeface="Tahoma" panose="020B0604030504040204" pitchFamily="34" charset="0"/>
              <a:ea typeface="Tahoma" panose="020B0604030504040204" pitchFamily="34" charset="0"/>
              <a:cs typeface="Tahoma" panose="020B0604030504040204" pitchFamily="34" charset="0"/>
            </a:endParaRPr>
          </a:p>
          <a:p>
            <a:r>
              <a:rPr lang="fr-FR" sz="2800" i="1" dirty="0" smtClean="0">
                <a:latin typeface="Tahoma" panose="020B0604030504040204" pitchFamily="34" charset="0"/>
                <a:ea typeface="Tahoma" panose="020B0604030504040204" pitchFamily="34" charset="0"/>
                <a:cs typeface="Tahoma" panose="020B0604030504040204" pitchFamily="34" charset="0"/>
              </a:rPr>
              <a:t>          </a:t>
            </a:r>
            <a:r>
              <a:rPr lang="fr-FR" sz="2800" i="1" dirty="0" smtClean="0">
                <a:solidFill>
                  <a:schemeClr val="accent1">
                    <a:lumMod val="60000"/>
                    <a:lumOff val="40000"/>
                  </a:schemeClr>
                </a:solidFill>
                <a:latin typeface="Tahoma" panose="020B0604030504040204" pitchFamily="34" charset="0"/>
                <a:ea typeface="Tahoma" panose="020B0604030504040204" pitchFamily="34" charset="0"/>
                <a:cs typeface="Tahoma" panose="020B0604030504040204" pitchFamily="34" charset="0"/>
              </a:rPr>
              <a:t>Bonheur</a:t>
            </a:r>
            <a:r>
              <a:rPr lang="fr-FR" sz="2800" i="1" dirty="0">
                <a:solidFill>
                  <a:schemeClr val="accent1">
                    <a:lumMod val="60000"/>
                    <a:lumOff val="40000"/>
                  </a:schemeClr>
                </a:solidFill>
                <a:latin typeface="Tahoma" panose="020B0604030504040204" pitchFamily="34" charset="0"/>
                <a:ea typeface="Tahoma" panose="020B0604030504040204" pitchFamily="34" charset="0"/>
                <a:cs typeface="Tahoma" panose="020B0604030504040204" pitchFamily="34" charset="0"/>
              </a:rPr>
              <a:t> </a:t>
            </a:r>
            <a:r>
              <a:rPr lang="fr-FR" sz="2800" i="1" dirty="0" smtClean="0">
                <a:solidFill>
                  <a:schemeClr val="accent1">
                    <a:lumMod val="60000"/>
                    <a:lumOff val="40000"/>
                  </a:schemeClr>
                </a:solidFill>
                <a:latin typeface="Tahoma" panose="020B0604030504040204" pitchFamily="34" charset="0"/>
                <a:ea typeface="Tahoma" panose="020B0604030504040204" pitchFamily="34" charset="0"/>
                <a:cs typeface="Tahoma" panose="020B0604030504040204" pitchFamily="34" charset="0"/>
              </a:rPr>
              <a:t>?</a:t>
            </a:r>
          </a:p>
          <a:p>
            <a:endParaRPr lang="fr-FR" sz="2800" i="1" dirty="0">
              <a:latin typeface="Tahoma" panose="020B0604030504040204" pitchFamily="34" charset="0"/>
              <a:ea typeface="Tahoma" panose="020B0604030504040204" pitchFamily="34" charset="0"/>
              <a:cs typeface="Tahoma" panose="020B0604030504040204" pitchFamily="34" charset="0"/>
            </a:endParaRPr>
          </a:p>
          <a:p>
            <a:r>
              <a:rPr lang="fr-FR" sz="2800" i="1" dirty="0" smtClean="0">
                <a:latin typeface="Tahoma" panose="020B0604030504040204" pitchFamily="34" charset="0"/>
                <a:ea typeface="Tahoma" panose="020B0604030504040204" pitchFamily="34" charset="0"/>
                <a:cs typeface="Tahoma" panose="020B0604030504040204" pitchFamily="34" charset="0"/>
              </a:rPr>
              <a:t>                              </a:t>
            </a:r>
            <a:r>
              <a:rPr lang="fr-FR" sz="2800" i="1" dirty="0" smtClean="0">
                <a:solidFill>
                  <a:srgbClr val="C00000"/>
                </a:solidFill>
                <a:latin typeface="Tahoma" panose="020B0604030504040204" pitchFamily="34" charset="0"/>
                <a:ea typeface="Tahoma" panose="020B0604030504040204" pitchFamily="34" charset="0"/>
                <a:cs typeface="Tahoma" panose="020B0604030504040204" pitchFamily="34" charset="0"/>
              </a:rPr>
              <a:t>De </a:t>
            </a:r>
            <a:r>
              <a:rPr lang="fr-FR" sz="2800" i="1" dirty="0">
                <a:solidFill>
                  <a:srgbClr val="C00000"/>
                </a:solidFill>
                <a:latin typeface="Tahoma" panose="020B0604030504040204" pitchFamily="34" charset="0"/>
                <a:ea typeface="Tahoma" panose="020B0604030504040204" pitchFamily="34" charset="0"/>
                <a:cs typeface="Tahoma" panose="020B0604030504040204" pitchFamily="34" charset="0"/>
              </a:rPr>
              <a:t>quoi parlons-nous ?</a:t>
            </a:r>
          </a:p>
        </p:txBody>
      </p:sp>
      <p:pic>
        <p:nvPicPr>
          <p:cNvPr id="1028" name="Picture 4" descr="Musique, Note, Poutr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02749" y="3801873"/>
            <a:ext cx="454936" cy="550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71865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764705"/>
            <a:ext cx="8341090" cy="6093976"/>
          </a:xfrm>
          <a:prstGeom prst="rect">
            <a:avLst/>
          </a:prstGeom>
        </p:spPr>
        <p:txBody>
          <a:bodyPr wrap="square">
            <a:spAutoFit/>
          </a:bodyPr>
          <a:lstStyle/>
          <a:p>
            <a:r>
              <a:rPr lang="fr-FR" sz="2400" dirty="0" smtClean="0">
                <a:latin typeface="Tahoma" panose="020B0604030504040204" pitchFamily="34" charset="0"/>
                <a:ea typeface="Tahoma" panose="020B0604030504040204" pitchFamily="34" charset="0"/>
                <a:cs typeface="Tahoma" panose="020B0604030504040204" pitchFamily="34" charset="0"/>
              </a:rPr>
              <a:t>     </a:t>
            </a:r>
          </a:p>
          <a:p>
            <a:endParaRPr lang="fr-FR" sz="2400" dirty="0">
              <a:latin typeface="Tahoma" panose="020B0604030504040204" pitchFamily="34" charset="0"/>
              <a:ea typeface="Tahoma" panose="020B0604030504040204" pitchFamily="34" charset="0"/>
              <a:cs typeface="Tahoma" panose="020B0604030504040204" pitchFamily="34" charset="0"/>
            </a:endParaRPr>
          </a:p>
          <a:p>
            <a:endParaRPr lang="fr-FR" sz="2400" dirty="0" smtClean="0">
              <a:latin typeface="Tahoma" panose="020B0604030504040204" pitchFamily="34" charset="0"/>
              <a:ea typeface="Tahoma" panose="020B0604030504040204" pitchFamily="34" charset="0"/>
              <a:cs typeface="Tahoma" panose="020B0604030504040204" pitchFamily="34" charset="0"/>
            </a:endParaRPr>
          </a:p>
          <a:p>
            <a:endParaRPr lang="fr-FR" sz="2400" dirty="0">
              <a:latin typeface="Tahoma" panose="020B0604030504040204" pitchFamily="34" charset="0"/>
              <a:ea typeface="Tahoma" panose="020B0604030504040204" pitchFamily="34" charset="0"/>
              <a:cs typeface="Tahoma" panose="020B0604030504040204" pitchFamily="34" charset="0"/>
            </a:endParaRPr>
          </a:p>
          <a:p>
            <a:endParaRPr lang="fr-FR" sz="2400" dirty="0" smtClean="0">
              <a:latin typeface="Tahoma" panose="020B0604030504040204" pitchFamily="34" charset="0"/>
              <a:ea typeface="Tahoma" panose="020B0604030504040204" pitchFamily="34" charset="0"/>
              <a:cs typeface="Tahoma" panose="020B0604030504040204" pitchFamily="34" charset="0"/>
            </a:endParaRPr>
          </a:p>
          <a:p>
            <a:r>
              <a:rPr lang="fr-FR" sz="2800" dirty="0" smtClean="0">
                <a:latin typeface="Tahoma" panose="020B0604030504040204" pitchFamily="34" charset="0"/>
                <a:ea typeface="Tahoma" panose="020B0604030504040204" pitchFamily="34" charset="0"/>
                <a:cs typeface="Tahoma" panose="020B0604030504040204" pitchFamily="34" charset="0"/>
              </a:rPr>
              <a:t>«</a:t>
            </a:r>
            <a:r>
              <a:rPr lang="fr-FR" sz="2800" i="1" dirty="0">
                <a:latin typeface="Tahoma" panose="020B0604030504040204" pitchFamily="34" charset="0"/>
                <a:ea typeface="Tahoma" panose="020B0604030504040204" pitchFamily="34" charset="0"/>
                <a:cs typeface="Tahoma" panose="020B0604030504040204" pitchFamily="34" charset="0"/>
              </a:rPr>
              <a:t> Vous ne trouverez pas la joie en poursuivant un but. </a:t>
            </a:r>
            <a:endParaRPr lang="fr-FR" sz="2800" i="1" dirty="0" smtClean="0">
              <a:latin typeface="Tahoma" panose="020B0604030504040204" pitchFamily="34" charset="0"/>
              <a:ea typeface="Tahoma" panose="020B0604030504040204" pitchFamily="34" charset="0"/>
              <a:cs typeface="Tahoma" panose="020B0604030504040204" pitchFamily="34" charset="0"/>
            </a:endParaRPr>
          </a:p>
          <a:p>
            <a:r>
              <a:rPr lang="fr-FR" sz="2800" i="1" dirty="0" smtClean="0">
                <a:latin typeface="Tahoma" panose="020B0604030504040204" pitchFamily="34" charset="0"/>
                <a:ea typeface="Tahoma" panose="020B0604030504040204" pitchFamily="34" charset="0"/>
                <a:cs typeface="Tahoma" panose="020B0604030504040204" pitchFamily="34" charset="0"/>
              </a:rPr>
              <a:t>Le </a:t>
            </a:r>
            <a:r>
              <a:rPr lang="fr-FR" sz="2800" i="1" dirty="0">
                <a:latin typeface="Tahoma" panose="020B0604030504040204" pitchFamily="34" charset="0"/>
                <a:ea typeface="Tahoma" panose="020B0604030504040204" pitchFamily="34" charset="0"/>
                <a:cs typeface="Tahoma" panose="020B0604030504040204" pitchFamily="34" charset="0"/>
              </a:rPr>
              <a:t>bonheur durable réside non pas dans la richesse et la célébrité, mais dans l’esprit et le cœur, où chacun d’entre nous peut le trouver. </a:t>
            </a:r>
            <a:r>
              <a:rPr lang="fr-FR" sz="2800" i="1" dirty="0" smtClean="0">
                <a:latin typeface="Tahoma" panose="020B0604030504040204" pitchFamily="34" charset="0"/>
                <a:ea typeface="Tahoma" panose="020B0604030504040204" pitchFamily="34" charset="0"/>
                <a:cs typeface="Tahoma" panose="020B0604030504040204" pitchFamily="34" charset="0"/>
              </a:rPr>
              <a:t>»</a:t>
            </a:r>
          </a:p>
          <a:p>
            <a:endParaRPr lang="fr-FR" sz="2400" dirty="0">
              <a:latin typeface="Tahoma" panose="020B0604030504040204" pitchFamily="34" charset="0"/>
              <a:ea typeface="Tahoma" panose="020B0604030504040204" pitchFamily="34" charset="0"/>
              <a:cs typeface="Tahoma" panose="020B0604030504040204" pitchFamily="34" charset="0"/>
            </a:endParaRPr>
          </a:p>
          <a:p>
            <a:r>
              <a:rPr lang="fr-FR" sz="2400" i="1" dirty="0" smtClean="0">
                <a:latin typeface="Tahoma" panose="020B0604030504040204" pitchFamily="34" charset="0"/>
                <a:ea typeface="Tahoma" panose="020B0604030504040204" pitchFamily="34" charset="0"/>
                <a:cs typeface="Tahoma" panose="020B0604030504040204" pitchFamily="34" charset="0"/>
              </a:rPr>
              <a:t>Dalaï-Lama</a:t>
            </a:r>
          </a:p>
          <a:p>
            <a:endParaRPr lang="fr-FR" sz="2400" i="1" dirty="0">
              <a:latin typeface="Tahoma" panose="020B0604030504040204" pitchFamily="34" charset="0"/>
              <a:ea typeface="Tahoma" panose="020B0604030504040204" pitchFamily="34" charset="0"/>
              <a:cs typeface="Tahoma" panose="020B0604030504040204" pitchFamily="34" charset="0"/>
            </a:endParaRPr>
          </a:p>
          <a:p>
            <a:endParaRPr lang="fr-FR" sz="2400" i="1" dirty="0" smtClean="0">
              <a:latin typeface="Tahoma" panose="020B0604030504040204" pitchFamily="34" charset="0"/>
              <a:ea typeface="Tahoma" panose="020B0604030504040204" pitchFamily="34" charset="0"/>
              <a:cs typeface="Tahoma" panose="020B0604030504040204" pitchFamily="34" charset="0"/>
            </a:endParaRPr>
          </a:p>
          <a:p>
            <a:endParaRPr lang="fr-FR" sz="2400" i="1" dirty="0" smtClean="0">
              <a:latin typeface="Tahoma" panose="020B0604030504040204" pitchFamily="34" charset="0"/>
              <a:ea typeface="Tahoma" panose="020B0604030504040204" pitchFamily="34" charset="0"/>
              <a:cs typeface="Tahoma" panose="020B0604030504040204" pitchFamily="34" charset="0"/>
            </a:endParaRPr>
          </a:p>
          <a:p>
            <a:r>
              <a:rPr lang="fr-FR" sz="1000" dirty="0">
                <a:solidFill>
                  <a:srgbClr val="4D5B6B"/>
                </a:solidFill>
                <a:latin typeface="Tahoma" panose="020B0604030504040204" pitchFamily="34" charset="0"/>
                <a:ea typeface="Tahoma" panose="020B0604030504040204" pitchFamily="34" charset="0"/>
                <a:cs typeface="Tahoma" panose="020B0604030504040204" pitchFamily="34" charset="0"/>
              </a:rPr>
              <a:t>Soyez un entrepreneur heureux                             Contact : </a:t>
            </a:r>
            <a:r>
              <a:rPr lang="fr-FR" sz="1000" b="1" dirty="0">
                <a:solidFill>
                  <a:srgbClr val="4D5B6B"/>
                </a:solidFill>
                <a:latin typeface="Tahoma" panose="020B0604030504040204" pitchFamily="34" charset="0"/>
                <a:ea typeface="Tahoma" panose="020B0604030504040204" pitchFamily="34" charset="0"/>
                <a:cs typeface="Tahoma" panose="020B0604030504040204" pitchFamily="34" charset="0"/>
              </a:rPr>
              <a:t>06/28/42/38/33 – </a:t>
            </a:r>
            <a:r>
              <a:rPr lang="fr-FR" sz="1000" b="1" dirty="0" smtClean="0">
                <a:solidFill>
                  <a:srgbClr val="4D5B6B"/>
                </a:solidFill>
                <a:latin typeface="Tahoma" panose="020B0604030504040204" pitchFamily="34" charset="0"/>
                <a:ea typeface="Tahoma" panose="020B0604030504040204" pitchFamily="34" charset="0"/>
                <a:cs typeface="Tahoma" panose="020B0604030504040204" pitchFamily="34" charset="0"/>
              </a:rPr>
              <a:t>www.entreprendreavecaltruisme.com</a:t>
            </a:r>
            <a:endParaRPr lang="fr-FR" sz="1000" b="1" dirty="0">
              <a:solidFill>
                <a:srgbClr val="4D5B6B"/>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2" descr="C:\Users\utilisateur\Dropbox\ENTREPRENDRE ET DIRIGER AVEC ALTRUISME\CONSTRUCTION PLAN D'ACTIONS\ETAPE 2 COMMUNICATION\LOGO\Logo Orange Grand - Copi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0"/>
            <a:ext cx="1776984"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42855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27584" y="836712"/>
            <a:ext cx="8125066" cy="5970865"/>
          </a:xfrm>
          <a:prstGeom prst="rect">
            <a:avLst/>
          </a:prstGeom>
        </p:spPr>
        <p:txBody>
          <a:bodyPr wrap="square">
            <a:spAutoFit/>
          </a:bodyPr>
          <a:lstStyle/>
          <a:p>
            <a:r>
              <a:rPr lang="fr-FR" sz="2800" dirty="0">
                <a:latin typeface="Tahoma" panose="020B0604030504040204" pitchFamily="34" charset="0"/>
                <a:ea typeface="Tahoma" panose="020B0604030504040204" pitchFamily="34" charset="0"/>
                <a:cs typeface="Tahoma" panose="020B0604030504040204" pitchFamily="34" charset="0"/>
              </a:rPr>
              <a:t> </a:t>
            </a:r>
            <a:r>
              <a:rPr lang="fr-FR" sz="2800" dirty="0" smtClean="0">
                <a:latin typeface="Tahoma" panose="020B0604030504040204" pitchFamily="34" charset="0"/>
                <a:ea typeface="Tahoma" panose="020B0604030504040204" pitchFamily="34" charset="0"/>
                <a:cs typeface="Tahoma" panose="020B0604030504040204" pitchFamily="34" charset="0"/>
              </a:rPr>
              <a:t>                        </a:t>
            </a:r>
            <a:r>
              <a:rPr lang="fr-FR" sz="2800" b="1" i="1" dirty="0" smtClean="0">
                <a:solidFill>
                  <a:srgbClr val="FFC000"/>
                </a:solidFill>
                <a:latin typeface="Tahoma" panose="020B0604030504040204" pitchFamily="34" charset="0"/>
                <a:ea typeface="Tahoma" panose="020B0604030504040204" pitchFamily="34" charset="0"/>
                <a:cs typeface="Tahoma" panose="020B0604030504040204" pitchFamily="34" charset="0"/>
              </a:rPr>
              <a:t>Bonheur</a:t>
            </a:r>
            <a:r>
              <a:rPr lang="fr-FR" sz="2800" b="1" i="1" dirty="0">
                <a:solidFill>
                  <a:srgbClr val="FFC000"/>
                </a:solidFill>
                <a:latin typeface="Tahoma" panose="020B0604030504040204" pitchFamily="34" charset="0"/>
                <a:ea typeface="Tahoma" panose="020B0604030504040204" pitchFamily="34" charset="0"/>
                <a:cs typeface="Tahoma" panose="020B0604030504040204" pitchFamily="34" charset="0"/>
              </a:rPr>
              <a:t> </a:t>
            </a:r>
            <a:endParaRPr lang="fr-FR" sz="2800" b="1" i="1" dirty="0" smtClean="0">
              <a:solidFill>
                <a:srgbClr val="FFC000"/>
              </a:solidFill>
              <a:latin typeface="Tahoma" panose="020B0604030504040204" pitchFamily="34" charset="0"/>
              <a:ea typeface="Tahoma" panose="020B0604030504040204" pitchFamily="34" charset="0"/>
              <a:cs typeface="Tahoma" panose="020B0604030504040204" pitchFamily="34" charset="0"/>
            </a:endParaRPr>
          </a:p>
          <a:p>
            <a:endParaRPr lang="fr-FR" sz="2800" dirty="0">
              <a:latin typeface="Tahoma" panose="020B0604030504040204" pitchFamily="34" charset="0"/>
              <a:ea typeface="Tahoma" panose="020B0604030504040204" pitchFamily="34" charset="0"/>
              <a:cs typeface="Tahoma" panose="020B0604030504040204" pitchFamily="34" charset="0"/>
            </a:endParaRPr>
          </a:p>
          <a:p>
            <a:r>
              <a:rPr lang="fr-FR" sz="2800" dirty="0" smtClean="0">
                <a:latin typeface="Tahoma" panose="020B0604030504040204" pitchFamily="34" charset="0"/>
                <a:ea typeface="Tahoma" panose="020B0604030504040204" pitchFamily="34" charset="0"/>
                <a:cs typeface="Tahoma" panose="020B0604030504040204" pitchFamily="34" charset="0"/>
              </a:rPr>
              <a:t>                              =</a:t>
            </a:r>
            <a:r>
              <a:rPr lang="fr-FR" sz="2800" dirty="0">
                <a:latin typeface="Tahoma" panose="020B0604030504040204" pitchFamily="34" charset="0"/>
                <a:ea typeface="Tahoma" panose="020B0604030504040204" pitchFamily="34" charset="0"/>
                <a:cs typeface="Tahoma" panose="020B0604030504040204" pitchFamily="34" charset="0"/>
              </a:rPr>
              <a:t> </a:t>
            </a:r>
            <a:endParaRPr lang="fr-FR" sz="2800" dirty="0" smtClean="0">
              <a:latin typeface="Tahoma" panose="020B0604030504040204" pitchFamily="34" charset="0"/>
              <a:ea typeface="Tahoma" panose="020B0604030504040204" pitchFamily="34" charset="0"/>
              <a:cs typeface="Tahoma" panose="020B0604030504040204" pitchFamily="34" charset="0"/>
            </a:endParaRPr>
          </a:p>
          <a:p>
            <a:r>
              <a:rPr lang="fr-FR" sz="2800" dirty="0" smtClean="0">
                <a:latin typeface="Tahoma" panose="020B0604030504040204" pitchFamily="34" charset="0"/>
                <a:ea typeface="Tahoma" panose="020B0604030504040204" pitchFamily="34" charset="0"/>
                <a:cs typeface="Tahoma" panose="020B0604030504040204" pitchFamily="34" charset="0"/>
              </a:rPr>
              <a:t>«</a:t>
            </a:r>
            <a:r>
              <a:rPr lang="fr-FR" sz="2800" dirty="0">
                <a:latin typeface="Tahoma" panose="020B0604030504040204" pitchFamily="34" charset="0"/>
                <a:ea typeface="Tahoma" panose="020B0604030504040204" pitchFamily="34" charset="0"/>
                <a:cs typeface="Tahoma" panose="020B0604030504040204" pitchFamily="34" charset="0"/>
              </a:rPr>
              <a:t>  Art de vivre à la </a:t>
            </a:r>
            <a:r>
              <a:rPr lang="fr-FR" sz="2800" b="1" i="1" dirty="0">
                <a:latin typeface="Tahoma" panose="020B0604030504040204" pitchFamily="34" charset="0"/>
                <a:ea typeface="Tahoma" panose="020B0604030504040204" pitchFamily="34" charset="0"/>
                <a:cs typeface="Tahoma" panose="020B0604030504040204" pitchFamily="34" charset="0"/>
              </a:rPr>
              <a:t>bonne heure</a:t>
            </a:r>
            <a:r>
              <a:rPr lang="fr-FR" sz="2800" dirty="0">
                <a:latin typeface="Tahoma" panose="020B0604030504040204" pitchFamily="34" charset="0"/>
                <a:ea typeface="Tahoma" panose="020B0604030504040204" pitchFamily="34" charset="0"/>
                <a:cs typeface="Tahoma" panose="020B0604030504040204" pitchFamily="34" charset="0"/>
              </a:rPr>
              <a:t>. Qualité de présence, d’intensité dans la posture de vie. Le bonheur n’est ni un coup de chance, ni un capital qu’on cherche à acquérir et qu’on a peur de perdre. » </a:t>
            </a:r>
            <a:endParaRPr lang="fr-FR" sz="2800" dirty="0" smtClean="0">
              <a:latin typeface="Tahoma" panose="020B0604030504040204" pitchFamily="34" charset="0"/>
              <a:ea typeface="Tahoma" panose="020B0604030504040204" pitchFamily="34" charset="0"/>
              <a:cs typeface="Tahoma" panose="020B0604030504040204" pitchFamily="34" charset="0"/>
            </a:endParaRPr>
          </a:p>
          <a:p>
            <a:endParaRPr lang="fr-FR" sz="2800" dirty="0">
              <a:latin typeface="Tahoma" panose="020B0604030504040204" pitchFamily="34" charset="0"/>
              <a:ea typeface="Tahoma" panose="020B0604030504040204" pitchFamily="34" charset="0"/>
              <a:cs typeface="Tahoma" panose="020B0604030504040204" pitchFamily="34" charset="0"/>
            </a:endParaRPr>
          </a:p>
          <a:p>
            <a:r>
              <a:rPr lang="fr-FR" sz="2000" dirty="0" smtClean="0">
                <a:latin typeface="Tahoma" panose="020B0604030504040204" pitchFamily="34" charset="0"/>
                <a:ea typeface="Tahoma" panose="020B0604030504040204" pitchFamily="34" charset="0"/>
                <a:cs typeface="Tahoma" panose="020B0604030504040204" pitchFamily="34" charset="0"/>
              </a:rPr>
              <a:t>Patrick </a:t>
            </a:r>
            <a:r>
              <a:rPr lang="fr-FR" sz="2000" dirty="0" err="1">
                <a:latin typeface="Tahoma" panose="020B0604030504040204" pitchFamily="34" charset="0"/>
                <a:ea typeface="Tahoma" panose="020B0604030504040204" pitchFamily="34" charset="0"/>
                <a:cs typeface="Tahoma" panose="020B0604030504040204" pitchFamily="34" charset="0"/>
              </a:rPr>
              <a:t>Viveret</a:t>
            </a:r>
            <a:r>
              <a:rPr lang="fr-FR" sz="2000" dirty="0">
                <a:latin typeface="Tahoma" panose="020B0604030504040204" pitchFamily="34" charset="0"/>
                <a:ea typeface="Tahoma" panose="020B0604030504040204" pitchFamily="34" charset="0"/>
                <a:cs typeface="Tahoma" panose="020B0604030504040204" pitchFamily="34" charset="0"/>
              </a:rPr>
              <a:t> « Le bonheur en marche </a:t>
            </a:r>
            <a:r>
              <a:rPr lang="fr-FR" sz="2000" dirty="0" smtClean="0">
                <a:latin typeface="Tahoma" panose="020B0604030504040204" pitchFamily="34" charset="0"/>
                <a:ea typeface="Tahoma" panose="020B0604030504040204" pitchFamily="34" charset="0"/>
                <a:cs typeface="Tahoma" panose="020B0604030504040204" pitchFamily="34" charset="0"/>
              </a:rPr>
              <a:t>»</a:t>
            </a:r>
          </a:p>
          <a:p>
            <a:endParaRPr lang="fr-FR" sz="2000" dirty="0">
              <a:latin typeface="Tahoma" panose="020B0604030504040204" pitchFamily="34" charset="0"/>
              <a:ea typeface="Tahoma" panose="020B0604030504040204" pitchFamily="34" charset="0"/>
              <a:cs typeface="Tahoma" panose="020B0604030504040204" pitchFamily="34" charset="0"/>
            </a:endParaRPr>
          </a:p>
          <a:p>
            <a:endParaRPr lang="fr-FR" sz="2000" dirty="0" smtClean="0">
              <a:latin typeface="Tahoma" panose="020B0604030504040204" pitchFamily="34" charset="0"/>
              <a:ea typeface="Tahoma" panose="020B0604030504040204" pitchFamily="34" charset="0"/>
              <a:cs typeface="Tahoma" panose="020B0604030504040204" pitchFamily="34" charset="0"/>
            </a:endParaRPr>
          </a:p>
          <a:p>
            <a:endParaRPr lang="fr-FR" sz="2000" dirty="0">
              <a:latin typeface="Tahoma" panose="020B0604030504040204" pitchFamily="34" charset="0"/>
              <a:ea typeface="Tahoma" panose="020B0604030504040204" pitchFamily="34" charset="0"/>
              <a:cs typeface="Tahoma" panose="020B0604030504040204" pitchFamily="34" charset="0"/>
            </a:endParaRPr>
          </a:p>
          <a:p>
            <a:endParaRPr lang="fr-FR" sz="2000" dirty="0" smtClean="0">
              <a:latin typeface="Tahoma" panose="020B0604030504040204" pitchFamily="34" charset="0"/>
              <a:ea typeface="Tahoma" panose="020B0604030504040204" pitchFamily="34" charset="0"/>
              <a:cs typeface="Tahoma" panose="020B0604030504040204" pitchFamily="34" charset="0"/>
            </a:endParaRPr>
          </a:p>
          <a:p>
            <a:endParaRPr lang="fr-FR" sz="2000" dirty="0" smtClean="0">
              <a:latin typeface="Tahoma" panose="020B0604030504040204" pitchFamily="34" charset="0"/>
              <a:ea typeface="Tahoma" panose="020B0604030504040204" pitchFamily="34" charset="0"/>
              <a:cs typeface="Tahoma" panose="020B0604030504040204" pitchFamily="34" charset="0"/>
            </a:endParaRPr>
          </a:p>
          <a:p>
            <a:r>
              <a:rPr lang="fr-FR" sz="1000" dirty="0">
                <a:solidFill>
                  <a:srgbClr val="4D5B6B"/>
                </a:solidFill>
                <a:latin typeface="Tahoma" panose="020B0604030504040204" pitchFamily="34" charset="0"/>
                <a:ea typeface="Tahoma" panose="020B0604030504040204" pitchFamily="34" charset="0"/>
                <a:cs typeface="Tahoma" panose="020B0604030504040204" pitchFamily="34" charset="0"/>
              </a:rPr>
              <a:t>Soyez un entrepreneur heureux                             Contact : </a:t>
            </a:r>
            <a:r>
              <a:rPr lang="fr-FR" sz="1000" b="1" dirty="0">
                <a:solidFill>
                  <a:srgbClr val="4D5B6B"/>
                </a:solidFill>
                <a:latin typeface="Tahoma" panose="020B0604030504040204" pitchFamily="34" charset="0"/>
                <a:ea typeface="Tahoma" panose="020B0604030504040204" pitchFamily="34" charset="0"/>
                <a:cs typeface="Tahoma" panose="020B0604030504040204" pitchFamily="34" charset="0"/>
              </a:rPr>
              <a:t>06/28/42/38/33 – </a:t>
            </a:r>
            <a:r>
              <a:rPr lang="fr-FR" sz="1000" b="1" dirty="0" smtClean="0">
                <a:solidFill>
                  <a:srgbClr val="4D5B6B"/>
                </a:solidFill>
                <a:latin typeface="Tahoma" panose="020B0604030504040204" pitchFamily="34" charset="0"/>
                <a:ea typeface="Tahoma" panose="020B0604030504040204" pitchFamily="34" charset="0"/>
                <a:cs typeface="Tahoma" panose="020B0604030504040204" pitchFamily="34" charset="0"/>
              </a:rPr>
              <a:t>www.entreprendreavecaltruisme.com</a:t>
            </a:r>
            <a:endParaRPr lang="fr-FR" sz="1000" b="1" dirty="0">
              <a:solidFill>
                <a:srgbClr val="4D5B6B"/>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2" descr="C:\Users\utilisateur\Dropbox\ENTREPRENDRE ET DIRIGER AVEC ALTRUISME\CONSTRUCTION PLAN D'ACTIONS\ETAPE 2 COMMUNICATION\LOGO\Logo Orange Grand - Copi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
            <a:ext cx="1776984"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13207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404664"/>
            <a:ext cx="7992888" cy="3539430"/>
          </a:xfrm>
          <a:prstGeom prst="rect">
            <a:avLst/>
          </a:prstGeom>
        </p:spPr>
        <p:txBody>
          <a:bodyPr wrap="square">
            <a:spAutoFit/>
          </a:bodyPr>
          <a:lstStyle/>
          <a:p>
            <a:r>
              <a:rPr lang="fr-FR" sz="2800" dirty="0" smtClean="0">
                <a:latin typeface="Tahoma" panose="020B0604030504040204" pitchFamily="34" charset="0"/>
                <a:ea typeface="Tahoma" panose="020B0604030504040204" pitchFamily="34" charset="0"/>
                <a:cs typeface="Tahoma" panose="020B0604030504040204" pitchFamily="34" charset="0"/>
              </a:rPr>
              <a:t>Hypothèse…</a:t>
            </a:r>
          </a:p>
          <a:p>
            <a:endParaRPr lang="fr-FR" sz="2800" dirty="0">
              <a:latin typeface="Tahoma" panose="020B0604030504040204" pitchFamily="34" charset="0"/>
              <a:ea typeface="Tahoma" panose="020B0604030504040204" pitchFamily="34" charset="0"/>
              <a:cs typeface="Tahoma" panose="020B0604030504040204" pitchFamily="34" charset="0"/>
            </a:endParaRPr>
          </a:p>
          <a:p>
            <a:endParaRPr lang="fr-FR" sz="2800" dirty="0" smtClean="0">
              <a:latin typeface="Tahoma" panose="020B0604030504040204" pitchFamily="34" charset="0"/>
              <a:ea typeface="Tahoma" panose="020B0604030504040204" pitchFamily="34" charset="0"/>
              <a:cs typeface="Tahoma" panose="020B0604030504040204" pitchFamily="34" charset="0"/>
            </a:endParaRPr>
          </a:p>
          <a:p>
            <a:r>
              <a:rPr lang="fr-FR" sz="2800" dirty="0" smtClean="0">
                <a:latin typeface="Tahoma" panose="020B0604030504040204" pitchFamily="34" charset="0"/>
                <a:ea typeface="Tahoma" panose="020B0604030504040204" pitchFamily="34" charset="0"/>
                <a:cs typeface="Tahoma" panose="020B0604030504040204" pitchFamily="34" charset="0"/>
              </a:rPr>
              <a:t>     Etre </a:t>
            </a:r>
            <a:r>
              <a:rPr lang="fr-FR" sz="2800" dirty="0">
                <a:latin typeface="Tahoma" panose="020B0604030504040204" pitchFamily="34" charset="0"/>
                <a:ea typeface="Tahoma" panose="020B0604030504040204" pitchFamily="34" charset="0"/>
                <a:cs typeface="Tahoma" panose="020B0604030504040204" pitchFamily="34" charset="0"/>
              </a:rPr>
              <a:t>à la bonne heure serait être en </a:t>
            </a:r>
            <a:r>
              <a:rPr lang="fr-FR" sz="2800" b="1" i="1" dirty="0">
                <a:solidFill>
                  <a:srgbClr val="FFC000"/>
                </a:solidFill>
                <a:latin typeface="Tahoma" panose="020B0604030504040204" pitchFamily="34" charset="0"/>
                <a:ea typeface="Tahoma" panose="020B0604030504040204" pitchFamily="34" charset="0"/>
                <a:cs typeface="Tahoma" panose="020B0604030504040204" pitchFamily="34" charset="0"/>
              </a:rPr>
              <a:t>accord</a:t>
            </a:r>
            <a:r>
              <a:rPr lang="fr-FR" sz="2800" dirty="0">
                <a:solidFill>
                  <a:srgbClr val="FFC000"/>
                </a:solidFill>
                <a:latin typeface="Tahoma" panose="020B0604030504040204" pitchFamily="34" charset="0"/>
                <a:ea typeface="Tahoma" panose="020B0604030504040204" pitchFamily="34" charset="0"/>
                <a:cs typeface="Tahoma" panose="020B0604030504040204" pitchFamily="34" charset="0"/>
              </a:rPr>
              <a:t> </a:t>
            </a:r>
            <a:r>
              <a:rPr lang="fr-FR" sz="2800" dirty="0">
                <a:latin typeface="Tahoma" panose="020B0604030504040204" pitchFamily="34" charset="0"/>
                <a:ea typeface="Tahoma" panose="020B0604030504040204" pitchFamily="34" charset="0"/>
                <a:cs typeface="Tahoma" panose="020B0604030504040204" pitchFamily="34" charset="0"/>
              </a:rPr>
              <a:t>avec ce qui fait </a:t>
            </a:r>
            <a:r>
              <a:rPr lang="fr-FR" sz="2800" b="1" i="1" dirty="0">
                <a:solidFill>
                  <a:srgbClr val="92D050"/>
                </a:solidFill>
                <a:latin typeface="Tahoma" panose="020B0604030504040204" pitchFamily="34" charset="0"/>
                <a:ea typeface="Tahoma" panose="020B0604030504040204" pitchFamily="34" charset="0"/>
                <a:cs typeface="Tahoma" panose="020B0604030504040204" pitchFamily="34" charset="0"/>
              </a:rPr>
              <a:t>sens</a:t>
            </a:r>
            <a:r>
              <a:rPr lang="fr-FR" sz="2800" dirty="0">
                <a:latin typeface="Tahoma" panose="020B0604030504040204" pitchFamily="34" charset="0"/>
                <a:ea typeface="Tahoma" panose="020B0604030504040204" pitchFamily="34" charset="0"/>
                <a:cs typeface="Tahoma" panose="020B0604030504040204" pitchFamily="34" charset="0"/>
              </a:rPr>
              <a:t> pour nous, c’est-à-dire nos </a:t>
            </a:r>
            <a:r>
              <a:rPr lang="fr-FR" sz="2800" b="1" i="1" dirty="0">
                <a:solidFill>
                  <a:srgbClr val="00B0F0"/>
                </a:solidFill>
                <a:latin typeface="Tahoma" panose="020B0604030504040204" pitchFamily="34" charset="0"/>
                <a:ea typeface="Tahoma" panose="020B0604030504040204" pitchFamily="34" charset="0"/>
                <a:cs typeface="Tahoma" panose="020B0604030504040204" pitchFamily="34" charset="0"/>
              </a:rPr>
              <a:t>valeurs fondamentales </a:t>
            </a:r>
            <a:r>
              <a:rPr lang="fr-FR" sz="2800" dirty="0">
                <a:latin typeface="Tahoma" panose="020B0604030504040204" pitchFamily="34" charset="0"/>
                <a:ea typeface="Tahoma" panose="020B0604030504040204" pitchFamily="34" charset="0"/>
                <a:cs typeface="Tahoma" panose="020B0604030504040204" pitchFamily="34" charset="0"/>
              </a:rPr>
              <a:t>(ou besoins </a:t>
            </a:r>
            <a:r>
              <a:rPr lang="fr-FR" sz="2800" dirty="0" smtClean="0">
                <a:latin typeface="Tahoma" panose="020B0604030504040204" pitchFamily="34" charset="0"/>
                <a:ea typeface="Tahoma" panose="020B0604030504040204" pitchFamily="34" charset="0"/>
                <a:cs typeface="Tahoma" panose="020B0604030504040204" pitchFamily="34" charset="0"/>
              </a:rPr>
              <a:t>supérieurs ou existentiels) .</a:t>
            </a:r>
          </a:p>
          <a:p>
            <a:endParaRPr lang="fr-FR" sz="2800" dirty="0">
              <a:latin typeface="Tahoma" panose="020B0604030504040204" pitchFamily="34" charset="0"/>
              <a:ea typeface="Tahoma" panose="020B0604030504040204" pitchFamily="34" charset="0"/>
              <a:cs typeface="Tahoma" panose="020B060403050404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3848971"/>
            <a:ext cx="3543697" cy="2443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33769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0"/>
            <a:ext cx="8496944" cy="6709529"/>
          </a:xfrm>
          <a:prstGeom prst="rect">
            <a:avLst/>
          </a:prstGeom>
        </p:spPr>
        <p:txBody>
          <a:bodyPr wrap="square">
            <a:spAutoFit/>
          </a:bodyPr>
          <a:lstStyle/>
          <a:p>
            <a:r>
              <a:rPr lang="fr-FR" sz="2800" dirty="0" smtClean="0">
                <a:latin typeface="Tahoma" panose="020B0604030504040204" pitchFamily="34" charset="0"/>
                <a:ea typeface="Tahoma" panose="020B0604030504040204" pitchFamily="34" charset="0"/>
                <a:cs typeface="Tahoma" panose="020B0604030504040204" pitchFamily="34" charset="0"/>
              </a:rPr>
              <a:t>       </a:t>
            </a:r>
          </a:p>
          <a:p>
            <a:endParaRPr lang="fr-FR" sz="2800" dirty="0">
              <a:latin typeface="Tahoma" panose="020B0604030504040204" pitchFamily="34" charset="0"/>
              <a:ea typeface="Tahoma" panose="020B0604030504040204" pitchFamily="34" charset="0"/>
              <a:cs typeface="Tahoma" panose="020B0604030504040204" pitchFamily="34" charset="0"/>
            </a:endParaRPr>
          </a:p>
          <a:p>
            <a:endParaRPr lang="fr-FR" sz="2800" dirty="0" smtClean="0">
              <a:latin typeface="Tahoma" panose="020B0604030504040204" pitchFamily="34" charset="0"/>
              <a:ea typeface="Tahoma" panose="020B0604030504040204" pitchFamily="34" charset="0"/>
              <a:cs typeface="Tahoma" panose="020B0604030504040204" pitchFamily="34" charset="0"/>
            </a:endParaRPr>
          </a:p>
          <a:p>
            <a:r>
              <a:rPr lang="fr-FR" sz="2800" dirty="0">
                <a:latin typeface="Tahoma" panose="020B0604030504040204" pitchFamily="34" charset="0"/>
                <a:ea typeface="Tahoma" panose="020B0604030504040204" pitchFamily="34" charset="0"/>
                <a:cs typeface="Tahoma" panose="020B0604030504040204" pitchFamily="34" charset="0"/>
              </a:rPr>
              <a:t> </a:t>
            </a:r>
            <a:r>
              <a:rPr lang="fr-FR" sz="2800" dirty="0" smtClean="0">
                <a:latin typeface="Tahoma" panose="020B0604030504040204" pitchFamily="34" charset="0"/>
                <a:ea typeface="Tahoma" panose="020B0604030504040204" pitchFamily="34" charset="0"/>
                <a:cs typeface="Tahoma" panose="020B0604030504040204" pitchFamily="34" charset="0"/>
              </a:rPr>
              <a:t>       Alignement </a:t>
            </a:r>
            <a:r>
              <a:rPr lang="fr-FR" sz="2800" dirty="0">
                <a:latin typeface="Tahoma" panose="020B0604030504040204" pitchFamily="34" charset="0"/>
                <a:ea typeface="Tahoma" panose="020B0604030504040204" pitchFamily="34" charset="0"/>
                <a:cs typeface="Tahoma" panose="020B0604030504040204" pitchFamily="34" charset="0"/>
              </a:rPr>
              <a:t>entre nos actions et </a:t>
            </a:r>
            <a:r>
              <a:rPr lang="fr-FR" sz="2800" dirty="0" smtClean="0">
                <a:latin typeface="Tahoma" panose="020B0604030504040204" pitchFamily="34" charset="0"/>
                <a:ea typeface="Tahoma" panose="020B0604030504040204" pitchFamily="34" charset="0"/>
                <a:cs typeface="Tahoma" panose="020B0604030504040204" pitchFamily="34" charset="0"/>
              </a:rPr>
              <a:t>nos valeurs,     fondement </a:t>
            </a:r>
            <a:r>
              <a:rPr lang="fr-FR" sz="2800" dirty="0">
                <a:latin typeface="Tahoma" panose="020B0604030504040204" pitchFamily="34" charset="0"/>
                <a:ea typeface="Tahoma" panose="020B0604030504040204" pitchFamily="34" charset="0"/>
                <a:cs typeface="Tahoma" panose="020B0604030504040204" pitchFamily="34" charset="0"/>
              </a:rPr>
              <a:t>de notre être, </a:t>
            </a:r>
          </a:p>
          <a:p>
            <a:r>
              <a:rPr lang="fr-FR" sz="2800" dirty="0" smtClean="0">
                <a:latin typeface="Tahoma" panose="020B0604030504040204" pitchFamily="34" charset="0"/>
                <a:ea typeface="Tahoma" panose="020B0604030504040204" pitchFamily="34" charset="0"/>
                <a:cs typeface="Tahoma" panose="020B0604030504040204" pitchFamily="34" charset="0"/>
              </a:rPr>
              <a:t> </a:t>
            </a:r>
          </a:p>
          <a:p>
            <a:r>
              <a:rPr lang="fr-FR" sz="2800" dirty="0" smtClean="0">
                <a:latin typeface="Tahoma" panose="020B0604030504040204" pitchFamily="34" charset="0"/>
                <a:ea typeface="Tahoma" panose="020B0604030504040204" pitchFamily="34" charset="0"/>
                <a:cs typeface="Tahoma" panose="020B0604030504040204" pitchFamily="34" charset="0"/>
              </a:rPr>
              <a:t>	</a:t>
            </a:r>
            <a:r>
              <a:rPr lang="fr-FR" sz="2800" dirty="0">
                <a:latin typeface="Tahoma" panose="020B0604030504040204" pitchFamily="34" charset="0"/>
                <a:ea typeface="Tahoma" panose="020B0604030504040204" pitchFamily="34" charset="0"/>
                <a:cs typeface="Tahoma" panose="020B0604030504040204" pitchFamily="34" charset="0"/>
              </a:rPr>
              <a:t> </a:t>
            </a:r>
            <a:r>
              <a:rPr lang="fr-FR" sz="2800" dirty="0" smtClean="0">
                <a:latin typeface="Tahoma" panose="020B0604030504040204" pitchFamily="34" charset="0"/>
                <a:ea typeface="Tahoma" panose="020B0604030504040204" pitchFamily="34" charset="0"/>
                <a:cs typeface="Tahoma" panose="020B0604030504040204" pitchFamily="34" charset="0"/>
              </a:rPr>
              <a:t>   Ce qui </a:t>
            </a:r>
            <a:r>
              <a:rPr lang="fr-FR" sz="2800" dirty="0">
                <a:latin typeface="Tahoma" panose="020B0604030504040204" pitchFamily="34" charset="0"/>
                <a:ea typeface="Tahoma" panose="020B0604030504040204" pitchFamily="34" charset="0"/>
                <a:cs typeface="Tahoma" panose="020B0604030504040204" pitchFamily="34" charset="0"/>
              </a:rPr>
              <a:t>nous rend </a:t>
            </a:r>
            <a:r>
              <a:rPr lang="fr-FR" sz="2800" dirty="0" smtClean="0">
                <a:latin typeface="Tahoma" panose="020B0604030504040204" pitchFamily="34" charset="0"/>
                <a:ea typeface="Tahoma" panose="020B0604030504040204" pitchFamily="34" charset="0"/>
                <a:cs typeface="Tahoma" panose="020B0604030504040204" pitchFamily="34" charset="0"/>
              </a:rPr>
              <a:t>heureux ,</a:t>
            </a:r>
          </a:p>
          <a:p>
            <a:endParaRPr lang="fr-FR" sz="2800" dirty="0">
              <a:latin typeface="Tahoma" panose="020B0604030504040204" pitchFamily="34" charset="0"/>
              <a:ea typeface="Tahoma" panose="020B0604030504040204" pitchFamily="34" charset="0"/>
              <a:cs typeface="Tahoma" panose="020B0604030504040204" pitchFamily="34" charset="0"/>
            </a:endParaRPr>
          </a:p>
          <a:p>
            <a:endParaRPr lang="fr-FR" sz="2800" dirty="0">
              <a:latin typeface="Tahoma" panose="020B0604030504040204" pitchFamily="34" charset="0"/>
              <a:ea typeface="Tahoma" panose="020B0604030504040204" pitchFamily="34" charset="0"/>
              <a:cs typeface="Tahoma" panose="020B0604030504040204" pitchFamily="34" charset="0"/>
            </a:endParaRPr>
          </a:p>
          <a:p>
            <a:r>
              <a:rPr lang="fr-FR" sz="2800" dirty="0" smtClean="0">
                <a:latin typeface="Tahoma" panose="020B0604030504040204" pitchFamily="34" charset="0"/>
                <a:ea typeface="Tahoma" panose="020B0604030504040204" pitchFamily="34" charset="0"/>
                <a:cs typeface="Tahoma" panose="020B0604030504040204" pitchFamily="34" charset="0"/>
              </a:rPr>
              <a:t>            Ce qui </a:t>
            </a:r>
            <a:r>
              <a:rPr lang="fr-FR" sz="2800" dirty="0">
                <a:latin typeface="Tahoma" panose="020B0604030504040204" pitchFamily="34" charset="0"/>
                <a:ea typeface="Tahoma" panose="020B0604030504040204" pitchFamily="34" charset="0"/>
                <a:cs typeface="Tahoma" panose="020B0604030504040204" pitchFamily="34" charset="0"/>
              </a:rPr>
              <a:t>nous donne l’énergie d’agir avec joie, </a:t>
            </a:r>
            <a:endParaRPr lang="fr-FR" sz="2800" dirty="0" smtClean="0">
              <a:latin typeface="Tahoma" panose="020B0604030504040204" pitchFamily="34" charset="0"/>
              <a:ea typeface="Tahoma" panose="020B0604030504040204" pitchFamily="34" charset="0"/>
              <a:cs typeface="Tahoma" panose="020B0604030504040204" pitchFamily="34" charset="0"/>
            </a:endParaRPr>
          </a:p>
          <a:p>
            <a:endParaRPr lang="fr-FR" sz="2800" dirty="0" smtClean="0">
              <a:latin typeface="Tahoma" panose="020B0604030504040204" pitchFamily="34" charset="0"/>
              <a:ea typeface="Tahoma" panose="020B0604030504040204" pitchFamily="34" charset="0"/>
              <a:cs typeface="Tahoma" panose="020B0604030504040204" pitchFamily="34" charset="0"/>
            </a:endParaRPr>
          </a:p>
          <a:p>
            <a:endParaRPr lang="fr-FR" sz="2800" dirty="0" smtClean="0">
              <a:latin typeface="Tahoma" panose="020B0604030504040204" pitchFamily="34" charset="0"/>
              <a:ea typeface="Tahoma" panose="020B0604030504040204" pitchFamily="34" charset="0"/>
              <a:cs typeface="Tahoma" panose="020B0604030504040204" pitchFamily="34" charset="0"/>
            </a:endParaRPr>
          </a:p>
          <a:p>
            <a:r>
              <a:rPr lang="fr-FR" sz="2800" dirty="0">
                <a:latin typeface="Tahoma" panose="020B0604030504040204" pitchFamily="34" charset="0"/>
                <a:ea typeface="Tahoma" panose="020B0604030504040204" pitchFamily="34" charset="0"/>
                <a:cs typeface="Tahoma" panose="020B0604030504040204" pitchFamily="34" charset="0"/>
              </a:rPr>
              <a:t> </a:t>
            </a:r>
            <a:r>
              <a:rPr lang="fr-FR" sz="2800" dirty="0" smtClean="0">
                <a:latin typeface="Tahoma" panose="020B0604030504040204" pitchFamily="34" charset="0"/>
                <a:ea typeface="Tahoma" panose="020B0604030504040204" pitchFamily="34" charset="0"/>
                <a:cs typeface="Tahoma" panose="020B0604030504040204" pitchFamily="34" charset="0"/>
              </a:rPr>
              <a:t>            Ce qui </a:t>
            </a:r>
            <a:r>
              <a:rPr lang="fr-FR" sz="2800" dirty="0">
                <a:latin typeface="Tahoma" panose="020B0604030504040204" pitchFamily="34" charset="0"/>
                <a:ea typeface="Tahoma" panose="020B0604030504040204" pitchFamily="34" charset="0"/>
                <a:cs typeface="Tahoma" panose="020B0604030504040204" pitchFamily="34" charset="0"/>
              </a:rPr>
              <a:t>nourrit notre motivation </a:t>
            </a:r>
            <a:r>
              <a:rPr lang="fr-FR" sz="2800" dirty="0" smtClean="0">
                <a:latin typeface="Tahoma" panose="020B0604030504040204" pitchFamily="34" charset="0"/>
                <a:ea typeface="Tahoma" panose="020B0604030504040204" pitchFamily="34" charset="0"/>
                <a:cs typeface="Tahoma" panose="020B0604030504040204" pitchFamily="34" charset="0"/>
              </a:rPr>
              <a:t>intrinsèque.</a:t>
            </a:r>
          </a:p>
          <a:p>
            <a:endParaRPr lang="fr-FR" sz="2800" dirty="0" smtClean="0">
              <a:latin typeface="Tahoma" panose="020B0604030504040204" pitchFamily="34" charset="0"/>
              <a:ea typeface="Tahoma" panose="020B0604030504040204" pitchFamily="34" charset="0"/>
              <a:cs typeface="Tahoma" panose="020B0604030504040204" pitchFamily="34" charset="0"/>
            </a:endParaRPr>
          </a:p>
          <a:p>
            <a:endParaRPr lang="fr-FR" sz="2800" dirty="0">
              <a:latin typeface="Tahoma" panose="020B0604030504040204" pitchFamily="34" charset="0"/>
              <a:ea typeface="Tahoma" panose="020B0604030504040204" pitchFamily="34" charset="0"/>
              <a:cs typeface="Tahoma" panose="020B0604030504040204" pitchFamily="34" charset="0"/>
            </a:endParaRPr>
          </a:p>
          <a:p>
            <a:r>
              <a:rPr lang="fr-FR" sz="1000" dirty="0">
                <a:solidFill>
                  <a:srgbClr val="4D5B6B"/>
                </a:solidFill>
                <a:latin typeface="Tahoma" panose="020B0604030504040204" pitchFamily="34" charset="0"/>
                <a:ea typeface="Tahoma" panose="020B0604030504040204" pitchFamily="34" charset="0"/>
                <a:cs typeface="Tahoma" panose="020B0604030504040204" pitchFamily="34" charset="0"/>
              </a:rPr>
              <a:t>Soyez un entrepreneur heureux                             Contact : </a:t>
            </a:r>
            <a:r>
              <a:rPr lang="fr-FR" sz="1000" b="1" dirty="0">
                <a:solidFill>
                  <a:srgbClr val="4D5B6B"/>
                </a:solidFill>
                <a:latin typeface="Tahoma" panose="020B0604030504040204" pitchFamily="34" charset="0"/>
                <a:ea typeface="Tahoma" panose="020B0604030504040204" pitchFamily="34" charset="0"/>
                <a:cs typeface="Tahoma" panose="020B0604030504040204" pitchFamily="34" charset="0"/>
              </a:rPr>
              <a:t>06/28/42/38/33 – </a:t>
            </a:r>
            <a:r>
              <a:rPr lang="fr-FR" sz="1000" b="1" dirty="0" smtClean="0">
                <a:solidFill>
                  <a:srgbClr val="4D5B6B"/>
                </a:solidFill>
                <a:latin typeface="Tahoma" panose="020B0604030504040204" pitchFamily="34" charset="0"/>
                <a:ea typeface="Tahoma" panose="020B0604030504040204" pitchFamily="34" charset="0"/>
                <a:cs typeface="Tahoma" panose="020B0604030504040204" pitchFamily="34" charset="0"/>
              </a:rPr>
              <a:t>www.entreprendreavecaltruisme.com</a:t>
            </a:r>
            <a:endParaRPr lang="fr-FR" sz="1000" b="1" dirty="0">
              <a:solidFill>
                <a:srgbClr val="4D5B6B"/>
              </a:solidFill>
              <a:latin typeface="Tahoma" panose="020B0604030504040204" pitchFamily="34" charset="0"/>
              <a:ea typeface="Tahoma" panose="020B0604030504040204" pitchFamily="34" charset="0"/>
              <a:cs typeface="Tahoma" panose="020B0604030504040204" pitchFamily="34" charset="0"/>
            </a:endParaRPr>
          </a:p>
        </p:txBody>
      </p:sp>
      <p:sp>
        <p:nvSpPr>
          <p:cNvPr id="3" name="Flèche droite 2"/>
          <p:cNvSpPr/>
          <p:nvPr/>
        </p:nvSpPr>
        <p:spPr>
          <a:xfrm flipV="1">
            <a:off x="761518" y="2708920"/>
            <a:ext cx="689636" cy="3108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Flèche droite 3"/>
          <p:cNvSpPr/>
          <p:nvPr/>
        </p:nvSpPr>
        <p:spPr>
          <a:xfrm flipV="1">
            <a:off x="761518" y="3976003"/>
            <a:ext cx="689636" cy="3108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Flèche droite 4"/>
          <p:cNvSpPr/>
          <p:nvPr/>
        </p:nvSpPr>
        <p:spPr>
          <a:xfrm flipV="1">
            <a:off x="827584" y="5301208"/>
            <a:ext cx="689636" cy="3108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2" descr="C:\Users\utilisateur\Dropbox\ENTREPRENDRE ET DIRIGER AVEC ALTRUISME\CONSTRUCTION PLAN D'ACTIONS\ETAPE 2 COMMUNICATION\LOGO\Logo Orange Grand - Copi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393" y="2"/>
            <a:ext cx="1776984"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72765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Espace réservé du contenu 2"/>
          <p:cNvSpPr>
            <a:spLocks noGrp="1"/>
          </p:cNvSpPr>
          <p:nvPr>
            <p:ph idx="1"/>
          </p:nvPr>
        </p:nvSpPr>
        <p:spPr/>
        <p:txBody>
          <a:bodyPr/>
          <a:lstStyle/>
          <a:p>
            <a:r>
              <a:rPr lang="fr-FR" altLang="fr-FR" smtClean="0">
                <a:ea typeface="ＭＳ Ｐゴシック" pitchFamily="34" charset="-128"/>
              </a:rPr>
              <a:t>La pyramide de Maslow</a:t>
            </a:r>
          </a:p>
        </p:txBody>
      </p:sp>
      <p:pic>
        <p:nvPicPr>
          <p:cNvPr id="57349" name="Picture 7" descr="http://mlmensemble.com/wp-content/uploads/2014/04/pyamid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2133600"/>
            <a:ext cx="8162925" cy="408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634683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rmique">
  <a:themeElements>
    <a:clrScheme name="thermique">
      <a:dk1>
        <a:srgbClr val="4D5B6B"/>
      </a:dk1>
      <a:lt1>
        <a:srgbClr val="FFFFFF"/>
      </a:lt1>
      <a:dk2>
        <a:srgbClr val="675D59"/>
      </a:dk2>
      <a:lt2>
        <a:srgbClr val="E8DED8"/>
      </a:lt2>
      <a:accent1>
        <a:srgbClr val="FF7605"/>
      </a:accent1>
      <a:accent2>
        <a:srgbClr val="7F7F7F"/>
      </a:accent2>
      <a:accent3>
        <a:srgbClr val="7F5185"/>
      </a:accent3>
      <a:accent4>
        <a:srgbClr val="89AAD3"/>
      </a:accent4>
      <a:accent5>
        <a:srgbClr val="8F5B4B"/>
      </a:accent5>
      <a:accent6>
        <a:srgbClr val="C84340"/>
      </a:accent6>
      <a:hlink>
        <a:srgbClr val="89AAD3"/>
      </a:hlink>
      <a:folHlink>
        <a:srgbClr val="795185"/>
      </a:folHlink>
    </a:clrScheme>
    <a:fontScheme name="thermique">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ermiqu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3175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38100" dir="8100000" rotWithShape="0">
              <a:srgbClr val="000000">
                <a:alpha val="45000"/>
              </a:srgbClr>
            </a:outerShdw>
          </a:effectLst>
        </a:effectStyle>
        <a:effectStyle>
          <a:effectLst>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a:sp3d>
        </a:effectStyle>
      </a:effectStyleLst>
      <a:bgFillStyleLst>
        <a:solidFill>
          <a:schemeClr val="phClr"/>
        </a:solidFill>
        <a:gradFill rotWithShape="1">
          <a:gsLst>
            <a:gs pos="0">
              <a:schemeClr val="phClr">
                <a:tint val="100000"/>
                <a:lumMod val="125000"/>
              </a:schemeClr>
            </a:gs>
            <a:gs pos="55000">
              <a:schemeClr val="phClr">
                <a:shade val="100000"/>
                <a:satMod val="100000"/>
                <a:lumMod val="100000"/>
              </a:schemeClr>
            </a:gs>
            <a:gs pos="100000">
              <a:schemeClr val="phClr">
                <a:shade val="90000"/>
                <a:satMod val="300000"/>
                <a:lumMod val="95000"/>
              </a:schemeClr>
            </a:gs>
          </a:gsLst>
          <a:lin ang="5400000" scaled="0"/>
        </a:gradFill>
        <a:blipFill>
          <a:blip xmlns:r="http://schemas.openxmlformats.org/officeDocument/2006/relationships" r:embed="rId1">
            <a:duotone>
              <a:schemeClr val="phClr">
                <a:shade val="80000"/>
              </a:schemeClr>
              <a:schemeClr val="phClr">
                <a:tint val="98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1067</TotalTime>
  <Words>354</Words>
  <Application>Microsoft Office PowerPoint</Application>
  <PresentationFormat>Affichage à l'écran (4:3)</PresentationFormat>
  <Paragraphs>238</Paragraphs>
  <Slides>23</Slides>
  <Notes>2</Notes>
  <HiddenSlides>0</HiddenSlides>
  <MMClips>0</MMClips>
  <ScaleCrop>false</ScaleCrop>
  <HeadingPairs>
    <vt:vector size="4" baseType="variant">
      <vt:variant>
        <vt:lpstr>Thème</vt:lpstr>
      </vt:variant>
      <vt:variant>
        <vt:i4>1</vt:i4>
      </vt:variant>
      <vt:variant>
        <vt:lpstr>Titres des diapositives</vt:lpstr>
      </vt:variant>
      <vt:variant>
        <vt:i4>23</vt:i4>
      </vt:variant>
    </vt:vector>
  </HeadingPairs>
  <TitlesOfParts>
    <vt:vector size="24" baseType="lpstr">
      <vt:lpstr>thermique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dc:creator>
  <cp:lastModifiedBy>utilisateur</cp:lastModifiedBy>
  <cp:revision>34</cp:revision>
  <dcterms:created xsi:type="dcterms:W3CDTF">2016-12-10T13:04:59Z</dcterms:created>
  <dcterms:modified xsi:type="dcterms:W3CDTF">2017-09-19T17:32:25Z</dcterms:modified>
</cp:coreProperties>
</file>